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263" r:id="rId3"/>
    <p:sldId id="259" r:id="rId4"/>
    <p:sldId id="264" r:id="rId5"/>
    <p:sldId id="260"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6" autoAdjust="0"/>
    <p:restoredTop sz="94660"/>
  </p:normalViewPr>
  <p:slideViewPr>
    <p:cSldViewPr snapToGrid="0">
      <p:cViewPr varScale="1">
        <p:scale>
          <a:sx n="85" d="100"/>
          <a:sy n="85" d="100"/>
        </p:scale>
        <p:origin x="108" y="4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03FBE6-B7AD-4C0B-80C4-97B5022023B9}"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075E6B-FC01-41B2-BAAE-87DC2FDBCCCB}" type="slidenum">
              <a:rPr lang="en-US" smtClean="0"/>
              <a:t>‹#›</a:t>
            </a:fld>
            <a:endParaRPr lang="en-US"/>
          </a:p>
        </p:txBody>
      </p:sp>
    </p:spTree>
    <p:extLst>
      <p:ext uri="{BB962C8B-B14F-4D97-AF65-F5344CB8AC3E}">
        <p14:creationId xmlns:p14="http://schemas.microsoft.com/office/powerpoint/2010/main" val="135442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8372A9-04A5-4EA4-B5A6-47DA4F398E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6522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0F0F2-F26E-4C60-9010-49E5CC447F3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09B627A-FA8E-4221-A46D-690FB6BFA5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71B1C40-23D2-4544-9115-2E7B22873ECC}"/>
              </a:ext>
            </a:extLst>
          </p:cNvPr>
          <p:cNvSpPr>
            <a:spLocks noGrp="1"/>
          </p:cNvSpPr>
          <p:nvPr>
            <p:ph type="dt" sz="half" idx="10"/>
          </p:nvPr>
        </p:nvSpPr>
        <p:spPr/>
        <p:txBody>
          <a:bodyPr/>
          <a:lstStyle/>
          <a:p>
            <a:fld id="{11E84181-FBB7-40BD-911A-8E3640C7108F}" type="datetimeFigureOut">
              <a:rPr lang="en-US" smtClean="0"/>
              <a:t>12/3/2017</a:t>
            </a:fld>
            <a:endParaRPr lang="en-US"/>
          </a:p>
        </p:txBody>
      </p:sp>
      <p:sp>
        <p:nvSpPr>
          <p:cNvPr id="5" name="Footer Placeholder 4">
            <a:extLst>
              <a:ext uri="{FF2B5EF4-FFF2-40B4-BE49-F238E27FC236}">
                <a16:creationId xmlns:a16="http://schemas.microsoft.com/office/drawing/2014/main" id="{98471D86-2255-4E45-87DC-8B11D2CC92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DEBD6C-B5BD-4A34-B470-75442004642A}"/>
              </a:ext>
            </a:extLst>
          </p:cNvPr>
          <p:cNvSpPr>
            <a:spLocks noGrp="1"/>
          </p:cNvSpPr>
          <p:nvPr>
            <p:ph type="sldNum" sz="quarter" idx="12"/>
          </p:nvPr>
        </p:nvSpPr>
        <p:spPr/>
        <p:txBody>
          <a:bodyPr/>
          <a:lstStyle/>
          <a:p>
            <a:fld id="{F19FE997-4B02-4CAE-98DC-549EB3EE3DEF}" type="slidenum">
              <a:rPr lang="en-US" smtClean="0"/>
              <a:t>‹#›</a:t>
            </a:fld>
            <a:endParaRPr lang="en-US"/>
          </a:p>
        </p:txBody>
      </p:sp>
    </p:spTree>
    <p:extLst>
      <p:ext uri="{BB962C8B-B14F-4D97-AF65-F5344CB8AC3E}">
        <p14:creationId xmlns:p14="http://schemas.microsoft.com/office/powerpoint/2010/main" val="134472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34A20-BF68-494A-9903-AEC6146D59F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8DC7770-D013-45BE-87DF-C2AFF39BD5C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1B4FB9-32E4-45CF-832F-8FA2DBD35959}"/>
              </a:ext>
            </a:extLst>
          </p:cNvPr>
          <p:cNvSpPr>
            <a:spLocks noGrp="1"/>
          </p:cNvSpPr>
          <p:nvPr>
            <p:ph type="dt" sz="half" idx="10"/>
          </p:nvPr>
        </p:nvSpPr>
        <p:spPr/>
        <p:txBody>
          <a:bodyPr/>
          <a:lstStyle/>
          <a:p>
            <a:fld id="{11E84181-FBB7-40BD-911A-8E3640C7108F}" type="datetimeFigureOut">
              <a:rPr lang="en-US" smtClean="0"/>
              <a:t>12/3/2017</a:t>
            </a:fld>
            <a:endParaRPr lang="en-US"/>
          </a:p>
        </p:txBody>
      </p:sp>
      <p:sp>
        <p:nvSpPr>
          <p:cNvPr id="5" name="Footer Placeholder 4">
            <a:extLst>
              <a:ext uri="{FF2B5EF4-FFF2-40B4-BE49-F238E27FC236}">
                <a16:creationId xmlns:a16="http://schemas.microsoft.com/office/drawing/2014/main" id="{8C99B3B8-D983-4792-B0AF-7016F09012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8F7B78-CFAD-49AF-A703-C7192C4A377E}"/>
              </a:ext>
            </a:extLst>
          </p:cNvPr>
          <p:cNvSpPr>
            <a:spLocks noGrp="1"/>
          </p:cNvSpPr>
          <p:nvPr>
            <p:ph type="sldNum" sz="quarter" idx="12"/>
          </p:nvPr>
        </p:nvSpPr>
        <p:spPr/>
        <p:txBody>
          <a:bodyPr/>
          <a:lstStyle/>
          <a:p>
            <a:fld id="{F19FE997-4B02-4CAE-98DC-549EB3EE3DEF}" type="slidenum">
              <a:rPr lang="en-US" smtClean="0"/>
              <a:t>‹#›</a:t>
            </a:fld>
            <a:endParaRPr lang="en-US"/>
          </a:p>
        </p:txBody>
      </p:sp>
    </p:spTree>
    <p:extLst>
      <p:ext uri="{BB962C8B-B14F-4D97-AF65-F5344CB8AC3E}">
        <p14:creationId xmlns:p14="http://schemas.microsoft.com/office/powerpoint/2010/main" val="221634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F30AB0-785E-4BC2-870C-BC7801D24A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2B041B0-E9C5-4587-9CCC-D00F3F6DA08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611195-F7DA-4757-83F1-62106B769965}"/>
              </a:ext>
            </a:extLst>
          </p:cNvPr>
          <p:cNvSpPr>
            <a:spLocks noGrp="1"/>
          </p:cNvSpPr>
          <p:nvPr>
            <p:ph type="dt" sz="half" idx="10"/>
          </p:nvPr>
        </p:nvSpPr>
        <p:spPr/>
        <p:txBody>
          <a:bodyPr/>
          <a:lstStyle/>
          <a:p>
            <a:fld id="{11E84181-FBB7-40BD-911A-8E3640C7108F}" type="datetimeFigureOut">
              <a:rPr lang="en-US" smtClean="0"/>
              <a:t>12/3/2017</a:t>
            </a:fld>
            <a:endParaRPr lang="en-US"/>
          </a:p>
        </p:txBody>
      </p:sp>
      <p:sp>
        <p:nvSpPr>
          <p:cNvPr id="5" name="Footer Placeholder 4">
            <a:extLst>
              <a:ext uri="{FF2B5EF4-FFF2-40B4-BE49-F238E27FC236}">
                <a16:creationId xmlns:a16="http://schemas.microsoft.com/office/drawing/2014/main" id="{C1CC3053-D99F-47F6-AAF3-41F82D23C2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0E20A3-23D7-4FB0-BC5A-D662E36BB0D3}"/>
              </a:ext>
            </a:extLst>
          </p:cNvPr>
          <p:cNvSpPr>
            <a:spLocks noGrp="1"/>
          </p:cNvSpPr>
          <p:nvPr>
            <p:ph type="sldNum" sz="quarter" idx="12"/>
          </p:nvPr>
        </p:nvSpPr>
        <p:spPr/>
        <p:txBody>
          <a:bodyPr/>
          <a:lstStyle/>
          <a:p>
            <a:fld id="{F19FE997-4B02-4CAE-98DC-549EB3EE3DEF}" type="slidenum">
              <a:rPr lang="en-US" smtClean="0"/>
              <a:t>‹#›</a:t>
            </a:fld>
            <a:endParaRPr lang="en-US"/>
          </a:p>
        </p:txBody>
      </p:sp>
    </p:spTree>
    <p:extLst>
      <p:ext uri="{BB962C8B-B14F-4D97-AF65-F5344CB8AC3E}">
        <p14:creationId xmlns:p14="http://schemas.microsoft.com/office/powerpoint/2010/main" val="1296535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68F2F-20D0-4A8E-AADA-C99603F84D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EDC269-E75A-4CD4-86BC-2F174FB44C7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C35C5C-4EFC-482B-8613-D5F4805C32F1}"/>
              </a:ext>
            </a:extLst>
          </p:cNvPr>
          <p:cNvSpPr>
            <a:spLocks noGrp="1"/>
          </p:cNvSpPr>
          <p:nvPr>
            <p:ph type="dt" sz="half" idx="10"/>
          </p:nvPr>
        </p:nvSpPr>
        <p:spPr/>
        <p:txBody>
          <a:bodyPr/>
          <a:lstStyle/>
          <a:p>
            <a:fld id="{11E84181-FBB7-40BD-911A-8E3640C7108F}" type="datetimeFigureOut">
              <a:rPr lang="en-US" smtClean="0"/>
              <a:t>12/3/2017</a:t>
            </a:fld>
            <a:endParaRPr lang="en-US"/>
          </a:p>
        </p:txBody>
      </p:sp>
      <p:sp>
        <p:nvSpPr>
          <p:cNvPr id="5" name="Footer Placeholder 4">
            <a:extLst>
              <a:ext uri="{FF2B5EF4-FFF2-40B4-BE49-F238E27FC236}">
                <a16:creationId xmlns:a16="http://schemas.microsoft.com/office/drawing/2014/main" id="{2D69E26B-3066-4014-B33C-CA16F8B29B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932A17-6877-426C-9452-391C5A1AA14F}"/>
              </a:ext>
            </a:extLst>
          </p:cNvPr>
          <p:cNvSpPr>
            <a:spLocks noGrp="1"/>
          </p:cNvSpPr>
          <p:nvPr>
            <p:ph type="sldNum" sz="quarter" idx="12"/>
          </p:nvPr>
        </p:nvSpPr>
        <p:spPr/>
        <p:txBody>
          <a:bodyPr/>
          <a:lstStyle/>
          <a:p>
            <a:fld id="{F19FE997-4B02-4CAE-98DC-549EB3EE3DEF}" type="slidenum">
              <a:rPr lang="en-US" smtClean="0"/>
              <a:t>‹#›</a:t>
            </a:fld>
            <a:endParaRPr lang="en-US"/>
          </a:p>
        </p:txBody>
      </p:sp>
    </p:spTree>
    <p:extLst>
      <p:ext uri="{BB962C8B-B14F-4D97-AF65-F5344CB8AC3E}">
        <p14:creationId xmlns:p14="http://schemas.microsoft.com/office/powerpoint/2010/main" val="3946865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36BD3-C4A1-4AE3-88ED-0CC33545E8F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0A588E7-475C-401A-8BA5-C4564BDDB0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3D7250B-859D-4AF6-A218-70D717CE6CB0}"/>
              </a:ext>
            </a:extLst>
          </p:cNvPr>
          <p:cNvSpPr>
            <a:spLocks noGrp="1"/>
          </p:cNvSpPr>
          <p:nvPr>
            <p:ph type="dt" sz="half" idx="10"/>
          </p:nvPr>
        </p:nvSpPr>
        <p:spPr/>
        <p:txBody>
          <a:bodyPr/>
          <a:lstStyle/>
          <a:p>
            <a:fld id="{11E84181-FBB7-40BD-911A-8E3640C7108F}" type="datetimeFigureOut">
              <a:rPr lang="en-US" smtClean="0"/>
              <a:t>12/3/2017</a:t>
            </a:fld>
            <a:endParaRPr lang="en-US"/>
          </a:p>
        </p:txBody>
      </p:sp>
      <p:sp>
        <p:nvSpPr>
          <p:cNvPr id="5" name="Footer Placeholder 4">
            <a:extLst>
              <a:ext uri="{FF2B5EF4-FFF2-40B4-BE49-F238E27FC236}">
                <a16:creationId xmlns:a16="http://schemas.microsoft.com/office/drawing/2014/main" id="{476F4A8F-7BC6-4AE3-BE77-2B27598BCD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F229A1-0957-4288-98B6-83B34FA71E38}"/>
              </a:ext>
            </a:extLst>
          </p:cNvPr>
          <p:cNvSpPr>
            <a:spLocks noGrp="1"/>
          </p:cNvSpPr>
          <p:nvPr>
            <p:ph type="sldNum" sz="quarter" idx="12"/>
          </p:nvPr>
        </p:nvSpPr>
        <p:spPr/>
        <p:txBody>
          <a:bodyPr/>
          <a:lstStyle/>
          <a:p>
            <a:fld id="{F19FE997-4B02-4CAE-98DC-549EB3EE3DEF}" type="slidenum">
              <a:rPr lang="en-US" smtClean="0"/>
              <a:t>‹#›</a:t>
            </a:fld>
            <a:endParaRPr lang="en-US"/>
          </a:p>
        </p:txBody>
      </p:sp>
    </p:spTree>
    <p:extLst>
      <p:ext uri="{BB962C8B-B14F-4D97-AF65-F5344CB8AC3E}">
        <p14:creationId xmlns:p14="http://schemas.microsoft.com/office/powerpoint/2010/main" val="3379882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26385-AE8A-4F34-949F-15C9DC3243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8344FD-1B0B-4978-A5DA-61A54B8F75F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8FC0C46-644C-4BCD-B115-400E126FAE9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B973B21-F56A-48EF-92A5-C1CF042926E6}"/>
              </a:ext>
            </a:extLst>
          </p:cNvPr>
          <p:cNvSpPr>
            <a:spLocks noGrp="1"/>
          </p:cNvSpPr>
          <p:nvPr>
            <p:ph type="dt" sz="half" idx="10"/>
          </p:nvPr>
        </p:nvSpPr>
        <p:spPr/>
        <p:txBody>
          <a:bodyPr/>
          <a:lstStyle/>
          <a:p>
            <a:fld id="{11E84181-FBB7-40BD-911A-8E3640C7108F}" type="datetimeFigureOut">
              <a:rPr lang="en-US" smtClean="0"/>
              <a:t>12/3/2017</a:t>
            </a:fld>
            <a:endParaRPr lang="en-US"/>
          </a:p>
        </p:txBody>
      </p:sp>
      <p:sp>
        <p:nvSpPr>
          <p:cNvPr id="6" name="Footer Placeholder 5">
            <a:extLst>
              <a:ext uri="{FF2B5EF4-FFF2-40B4-BE49-F238E27FC236}">
                <a16:creationId xmlns:a16="http://schemas.microsoft.com/office/drawing/2014/main" id="{ABFAE106-60C0-468A-980F-28458CA7B0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957A66-9016-437C-B95F-E4475FF68701}"/>
              </a:ext>
            </a:extLst>
          </p:cNvPr>
          <p:cNvSpPr>
            <a:spLocks noGrp="1"/>
          </p:cNvSpPr>
          <p:nvPr>
            <p:ph type="sldNum" sz="quarter" idx="12"/>
          </p:nvPr>
        </p:nvSpPr>
        <p:spPr/>
        <p:txBody>
          <a:bodyPr/>
          <a:lstStyle/>
          <a:p>
            <a:fld id="{F19FE997-4B02-4CAE-98DC-549EB3EE3DEF}" type="slidenum">
              <a:rPr lang="en-US" smtClean="0"/>
              <a:t>‹#›</a:t>
            </a:fld>
            <a:endParaRPr lang="en-US"/>
          </a:p>
        </p:txBody>
      </p:sp>
    </p:spTree>
    <p:extLst>
      <p:ext uri="{BB962C8B-B14F-4D97-AF65-F5344CB8AC3E}">
        <p14:creationId xmlns:p14="http://schemas.microsoft.com/office/powerpoint/2010/main" val="1140776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2A4BB-4389-4788-ABF9-67130BB275F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01D14EF-2F7E-4299-B8D1-E1F2CF140B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5899FCB-A980-43D1-89DB-87750E655B6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061C1D5-53C0-48E6-90CB-05A8E118CC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307668B-C460-4727-B151-007EA6237F9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82C788C-6069-421F-B542-76F356855853}"/>
              </a:ext>
            </a:extLst>
          </p:cNvPr>
          <p:cNvSpPr>
            <a:spLocks noGrp="1"/>
          </p:cNvSpPr>
          <p:nvPr>
            <p:ph type="dt" sz="half" idx="10"/>
          </p:nvPr>
        </p:nvSpPr>
        <p:spPr/>
        <p:txBody>
          <a:bodyPr/>
          <a:lstStyle/>
          <a:p>
            <a:fld id="{11E84181-FBB7-40BD-911A-8E3640C7108F}" type="datetimeFigureOut">
              <a:rPr lang="en-US" smtClean="0"/>
              <a:t>12/3/2017</a:t>
            </a:fld>
            <a:endParaRPr lang="en-US"/>
          </a:p>
        </p:txBody>
      </p:sp>
      <p:sp>
        <p:nvSpPr>
          <p:cNvPr id="8" name="Footer Placeholder 7">
            <a:extLst>
              <a:ext uri="{FF2B5EF4-FFF2-40B4-BE49-F238E27FC236}">
                <a16:creationId xmlns:a16="http://schemas.microsoft.com/office/drawing/2014/main" id="{24867470-17A4-4330-A622-8E79FC425BE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A083C3-F53A-4F33-B519-C3B45261F977}"/>
              </a:ext>
            </a:extLst>
          </p:cNvPr>
          <p:cNvSpPr>
            <a:spLocks noGrp="1"/>
          </p:cNvSpPr>
          <p:nvPr>
            <p:ph type="sldNum" sz="quarter" idx="12"/>
          </p:nvPr>
        </p:nvSpPr>
        <p:spPr/>
        <p:txBody>
          <a:bodyPr/>
          <a:lstStyle/>
          <a:p>
            <a:fld id="{F19FE997-4B02-4CAE-98DC-549EB3EE3DEF}" type="slidenum">
              <a:rPr lang="en-US" smtClean="0"/>
              <a:t>‹#›</a:t>
            </a:fld>
            <a:endParaRPr lang="en-US"/>
          </a:p>
        </p:txBody>
      </p:sp>
    </p:spTree>
    <p:extLst>
      <p:ext uri="{BB962C8B-B14F-4D97-AF65-F5344CB8AC3E}">
        <p14:creationId xmlns:p14="http://schemas.microsoft.com/office/powerpoint/2010/main" val="487012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3D510-BE4D-4944-8137-C622C711FA0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BC279A1-C859-40BF-B519-70056C44D43A}"/>
              </a:ext>
            </a:extLst>
          </p:cNvPr>
          <p:cNvSpPr>
            <a:spLocks noGrp="1"/>
          </p:cNvSpPr>
          <p:nvPr>
            <p:ph type="dt" sz="half" idx="10"/>
          </p:nvPr>
        </p:nvSpPr>
        <p:spPr/>
        <p:txBody>
          <a:bodyPr/>
          <a:lstStyle/>
          <a:p>
            <a:fld id="{11E84181-FBB7-40BD-911A-8E3640C7108F}" type="datetimeFigureOut">
              <a:rPr lang="en-US" smtClean="0"/>
              <a:t>12/3/2017</a:t>
            </a:fld>
            <a:endParaRPr lang="en-US"/>
          </a:p>
        </p:txBody>
      </p:sp>
      <p:sp>
        <p:nvSpPr>
          <p:cNvPr id="4" name="Footer Placeholder 3">
            <a:extLst>
              <a:ext uri="{FF2B5EF4-FFF2-40B4-BE49-F238E27FC236}">
                <a16:creationId xmlns:a16="http://schemas.microsoft.com/office/drawing/2014/main" id="{9DD4906D-0C7D-4FCB-BE47-709F0215C56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C050305-9858-45B8-BBCB-6F65C71F7CB3}"/>
              </a:ext>
            </a:extLst>
          </p:cNvPr>
          <p:cNvSpPr>
            <a:spLocks noGrp="1"/>
          </p:cNvSpPr>
          <p:nvPr>
            <p:ph type="sldNum" sz="quarter" idx="12"/>
          </p:nvPr>
        </p:nvSpPr>
        <p:spPr/>
        <p:txBody>
          <a:bodyPr/>
          <a:lstStyle/>
          <a:p>
            <a:fld id="{F19FE997-4B02-4CAE-98DC-549EB3EE3DEF}" type="slidenum">
              <a:rPr lang="en-US" smtClean="0"/>
              <a:t>‹#›</a:t>
            </a:fld>
            <a:endParaRPr lang="en-US"/>
          </a:p>
        </p:txBody>
      </p:sp>
    </p:spTree>
    <p:extLst>
      <p:ext uri="{BB962C8B-B14F-4D97-AF65-F5344CB8AC3E}">
        <p14:creationId xmlns:p14="http://schemas.microsoft.com/office/powerpoint/2010/main" val="113235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D7C965-3B0A-4E4E-9F39-1BF5A720DD01}"/>
              </a:ext>
            </a:extLst>
          </p:cNvPr>
          <p:cNvSpPr>
            <a:spLocks noGrp="1"/>
          </p:cNvSpPr>
          <p:nvPr>
            <p:ph type="dt" sz="half" idx="10"/>
          </p:nvPr>
        </p:nvSpPr>
        <p:spPr/>
        <p:txBody>
          <a:bodyPr/>
          <a:lstStyle/>
          <a:p>
            <a:fld id="{11E84181-FBB7-40BD-911A-8E3640C7108F}" type="datetimeFigureOut">
              <a:rPr lang="en-US" smtClean="0"/>
              <a:t>12/3/2017</a:t>
            </a:fld>
            <a:endParaRPr lang="en-US"/>
          </a:p>
        </p:txBody>
      </p:sp>
      <p:sp>
        <p:nvSpPr>
          <p:cNvPr id="3" name="Footer Placeholder 2">
            <a:extLst>
              <a:ext uri="{FF2B5EF4-FFF2-40B4-BE49-F238E27FC236}">
                <a16:creationId xmlns:a16="http://schemas.microsoft.com/office/drawing/2014/main" id="{53B1F14A-C1ED-4694-B77E-749D442DD61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0C6B024-57A3-4767-A95F-20F1666EC4BD}"/>
              </a:ext>
            </a:extLst>
          </p:cNvPr>
          <p:cNvSpPr>
            <a:spLocks noGrp="1"/>
          </p:cNvSpPr>
          <p:nvPr>
            <p:ph type="sldNum" sz="quarter" idx="12"/>
          </p:nvPr>
        </p:nvSpPr>
        <p:spPr/>
        <p:txBody>
          <a:bodyPr/>
          <a:lstStyle/>
          <a:p>
            <a:fld id="{F19FE997-4B02-4CAE-98DC-549EB3EE3DEF}" type="slidenum">
              <a:rPr lang="en-US" smtClean="0"/>
              <a:t>‹#›</a:t>
            </a:fld>
            <a:endParaRPr lang="en-US"/>
          </a:p>
        </p:txBody>
      </p:sp>
    </p:spTree>
    <p:extLst>
      <p:ext uri="{BB962C8B-B14F-4D97-AF65-F5344CB8AC3E}">
        <p14:creationId xmlns:p14="http://schemas.microsoft.com/office/powerpoint/2010/main" val="2406899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6E2D5-7ACB-479E-92E1-C3BAAB461E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42E4AA2-7362-427E-8AFA-D446926327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827BDC9-9989-4D1B-AA59-1B42670AF3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8EF95FC-3A98-430D-8BAF-670F1DF15BD7}"/>
              </a:ext>
            </a:extLst>
          </p:cNvPr>
          <p:cNvSpPr>
            <a:spLocks noGrp="1"/>
          </p:cNvSpPr>
          <p:nvPr>
            <p:ph type="dt" sz="half" idx="10"/>
          </p:nvPr>
        </p:nvSpPr>
        <p:spPr/>
        <p:txBody>
          <a:bodyPr/>
          <a:lstStyle/>
          <a:p>
            <a:fld id="{11E84181-FBB7-40BD-911A-8E3640C7108F}" type="datetimeFigureOut">
              <a:rPr lang="en-US" smtClean="0"/>
              <a:t>12/3/2017</a:t>
            </a:fld>
            <a:endParaRPr lang="en-US"/>
          </a:p>
        </p:txBody>
      </p:sp>
      <p:sp>
        <p:nvSpPr>
          <p:cNvPr id="6" name="Footer Placeholder 5">
            <a:extLst>
              <a:ext uri="{FF2B5EF4-FFF2-40B4-BE49-F238E27FC236}">
                <a16:creationId xmlns:a16="http://schemas.microsoft.com/office/drawing/2014/main" id="{6D8D404C-3F9C-4AC9-B56D-611C3845D2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F017FA-37F7-4141-9AC2-C5705D2EAE61}"/>
              </a:ext>
            </a:extLst>
          </p:cNvPr>
          <p:cNvSpPr>
            <a:spLocks noGrp="1"/>
          </p:cNvSpPr>
          <p:nvPr>
            <p:ph type="sldNum" sz="quarter" idx="12"/>
          </p:nvPr>
        </p:nvSpPr>
        <p:spPr/>
        <p:txBody>
          <a:bodyPr/>
          <a:lstStyle/>
          <a:p>
            <a:fld id="{F19FE997-4B02-4CAE-98DC-549EB3EE3DEF}" type="slidenum">
              <a:rPr lang="en-US" smtClean="0"/>
              <a:t>‹#›</a:t>
            </a:fld>
            <a:endParaRPr lang="en-US"/>
          </a:p>
        </p:txBody>
      </p:sp>
    </p:spTree>
    <p:extLst>
      <p:ext uri="{BB962C8B-B14F-4D97-AF65-F5344CB8AC3E}">
        <p14:creationId xmlns:p14="http://schemas.microsoft.com/office/powerpoint/2010/main" val="758545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162EC-42C5-4BC3-9753-88131E444E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7F1C47F-ED97-48F4-9633-F9A75717CD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57971FF-A8E4-42D8-B1ED-A926C5C058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B02F477-76A1-48C1-993C-B19C069BD7A2}"/>
              </a:ext>
            </a:extLst>
          </p:cNvPr>
          <p:cNvSpPr>
            <a:spLocks noGrp="1"/>
          </p:cNvSpPr>
          <p:nvPr>
            <p:ph type="dt" sz="half" idx="10"/>
          </p:nvPr>
        </p:nvSpPr>
        <p:spPr/>
        <p:txBody>
          <a:bodyPr/>
          <a:lstStyle/>
          <a:p>
            <a:fld id="{11E84181-FBB7-40BD-911A-8E3640C7108F}" type="datetimeFigureOut">
              <a:rPr lang="en-US" smtClean="0"/>
              <a:t>12/3/2017</a:t>
            </a:fld>
            <a:endParaRPr lang="en-US"/>
          </a:p>
        </p:txBody>
      </p:sp>
      <p:sp>
        <p:nvSpPr>
          <p:cNvPr id="6" name="Footer Placeholder 5">
            <a:extLst>
              <a:ext uri="{FF2B5EF4-FFF2-40B4-BE49-F238E27FC236}">
                <a16:creationId xmlns:a16="http://schemas.microsoft.com/office/drawing/2014/main" id="{6BDE64A3-1E95-47BD-9786-F11DD0FC75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C01CF3-02BD-4E5F-A555-7F517BBD2A00}"/>
              </a:ext>
            </a:extLst>
          </p:cNvPr>
          <p:cNvSpPr>
            <a:spLocks noGrp="1"/>
          </p:cNvSpPr>
          <p:nvPr>
            <p:ph type="sldNum" sz="quarter" idx="12"/>
          </p:nvPr>
        </p:nvSpPr>
        <p:spPr/>
        <p:txBody>
          <a:bodyPr/>
          <a:lstStyle/>
          <a:p>
            <a:fld id="{F19FE997-4B02-4CAE-98DC-549EB3EE3DEF}" type="slidenum">
              <a:rPr lang="en-US" smtClean="0"/>
              <a:t>‹#›</a:t>
            </a:fld>
            <a:endParaRPr lang="en-US"/>
          </a:p>
        </p:txBody>
      </p:sp>
    </p:spTree>
    <p:extLst>
      <p:ext uri="{BB962C8B-B14F-4D97-AF65-F5344CB8AC3E}">
        <p14:creationId xmlns:p14="http://schemas.microsoft.com/office/powerpoint/2010/main" val="1210500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06F0D6-4439-4192-9FDC-1F7BA20E34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742B669-9006-456E-A6FE-BE98BD4B99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736C3D-0CA8-4D8C-8B24-73B3D86BBF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E84181-FBB7-40BD-911A-8E3640C7108F}" type="datetimeFigureOut">
              <a:rPr lang="en-US" smtClean="0"/>
              <a:t>12/3/2017</a:t>
            </a:fld>
            <a:endParaRPr lang="en-US"/>
          </a:p>
        </p:txBody>
      </p:sp>
      <p:sp>
        <p:nvSpPr>
          <p:cNvPr id="5" name="Footer Placeholder 4">
            <a:extLst>
              <a:ext uri="{FF2B5EF4-FFF2-40B4-BE49-F238E27FC236}">
                <a16:creationId xmlns:a16="http://schemas.microsoft.com/office/drawing/2014/main" id="{BBDD903E-20E4-4513-9678-15526F1C6C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29D0F2B-9EBD-4E3B-BD97-28D8CB0698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9FE997-4B02-4CAE-98DC-549EB3EE3DEF}" type="slidenum">
              <a:rPr lang="en-US" smtClean="0"/>
              <a:t>‹#›</a:t>
            </a:fld>
            <a:endParaRPr lang="en-US"/>
          </a:p>
        </p:txBody>
      </p:sp>
    </p:spTree>
    <p:extLst>
      <p:ext uri="{BB962C8B-B14F-4D97-AF65-F5344CB8AC3E}">
        <p14:creationId xmlns:p14="http://schemas.microsoft.com/office/powerpoint/2010/main" val="22082107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B176605-8D7C-4A9D-819A-F071133A890A}"/>
              </a:ext>
            </a:extLst>
          </p:cNvPr>
          <p:cNvPicPr>
            <a:picLocks noChangeAspect="1"/>
          </p:cNvPicPr>
          <p:nvPr/>
        </p:nvPicPr>
        <p:blipFill rotWithShape="1">
          <a:blip r:embed="rId3"/>
          <a:srcRect l="1027" t="2101" r="1414" b="27215"/>
          <a:stretch/>
        </p:blipFill>
        <p:spPr>
          <a:xfrm>
            <a:off x="0" y="-1"/>
            <a:ext cx="12192000" cy="6104195"/>
          </a:xfrm>
          <a:prstGeom prst="rect">
            <a:avLst/>
          </a:prstGeom>
        </p:spPr>
      </p:pic>
      <p:pic>
        <p:nvPicPr>
          <p:cNvPr id="12" name="Picture 7">
            <a:extLst>
              <a:ext uri="{FF2B5EF4-FFF2-40B4-BE49-F238E27FC236}">
                <a16:creationId xmlns:a16="http://schemas.microsoft.com/office/drawing/2014/main" id="{C378A39E-7C31-46DC-BF58-1048E7CF392E}"/>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rcRect t="46751" b="26582"/>
          <a:stretch>
            <a:fillRect/>
          </a:stretch>
        </p:blipFill>
        <p:spPr>
          <a:xfrm>
            <a:off x="0" y="5029200"/>
            <a:ext cx="12192000" cy="1828800"/>
          </a:xfrm>
          <a:custGeom>
            <a:avLst/>
            <a:gdLst>
              <a:gd name="connsiteX0" fmla="*/ 0 w 12192000"/>
              <a:gd name="connsiteY0" fmla="*/ 0 h 1828800"/>
              <a:gd name="connsiteX1" fmla="*/ 12192000 w 12192000"/>
              <a:gd name="connsiteY1" fmla="*/ 0 h 1828800"/>
              <a:gd name="connsiteX2" fmla="*/ 12192000 w 12192000"/>
              <a:gd name="connsiteY2" fmla="*/ 1828800 h 1828800"/>
              <a:gd name="connsiteX3" fmla="*/ 0 w 12192000"/>
              <a:gd name="connsiteY3" fmla="*/ 1828800 h 1828800"/>
            </a:gdLst>
            <a:ahLst/>
            <a:cxnLst>
              <a:cxn ang="0">
                <a:pos x="connsiteX0" y="connsiteY0"/>
              </a:cxn>
              <a:cxn ang="0">
                <a:pos x="connsiteX1" y="connsiteY1"/>
              </a:cxn>
              <a:cxn ang="0">
                <a:pos x="connsiteX2" y="connsiteY2"/>
              </a:cxn>
              <a:cxn ang="0">
                <a:pos x="connsiteX3" y="connsiteY3"/>
              </a:cxn>
            </a:cxnLst>
            <a:rect l="l" t="t" r="r" b="b"/>
            <a:pathLst>
              <a:path w="12192000" h="1828800">
                <a:moveTo>
                  <a:pt x="0" y="0"/>
                </a:moveTo>
                <a:lnTo>
                  <a:pt x="12192000" y="0"/>
                </a:lnTo>
                <a:lnTo>
                  <a:pt x="12192000" y="1828800"/>
                </a:lnTo>
                <a:lnTo>
                  <a:pt x="0" y="1828800"/>
                </a:lnTo>
                <a:close/>
              </a:path>
            </a:pathLst>
          </a:custGeom>
        </p:spPr>
      </p:pic>
      <p:pic>
        <p:nvPicPr>
          <p:cNvPr id="5" name="Picture 4">
            <a:extLst>
              <a:ext uri="{FF2B5EF4-FFF2-40B4-BE49-F238E27FC236}">
                <a16:creationId xmlns:a16="http://schemas.microsoft.com/office/drawing/2014/main" id="{4FD6AA0D-5639-42F6-BDA2-7E5D08EDA49A}"/>
              </a:ext>
            </a:extLst>
          </p:cNvPr>
          <p:cNvPicPr>
            <a:picLocks noChangeAspect="1"/>
          </p:cNvPicPr>
          <p:nvPr/>
        </p:nvPicPr>
        <p:blipFill>
          <a:blip r:embed="rId5"/>
          <a:stretch>
            <a:fillRect/>
          </a:stretch>
        </p:blipFill>
        <p:spPr>
          <a:xfrm>
            <a:off x="1771592" y="5894749"/>
            <a:ext cx="8779001" cy="963251"/>
          </a:xfrm>
          <a:prstGeom prst="rect">
            <a:avLst/>
          </a:prstGeom>
        </p:spPr>
      </p:pic>
    </p:spTree>
    <p:extLst>
      <p:ext uri="{BB962C8B-B14F-4D97-AF65-F5344CB8AC3E}">
        <p14:creationId xmlns:p14="http://schemas.microsoft.com/office/powerpoint/2010/main" val="14344646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hand holding a book&#10;&#10;Description generated with high confidence">
            <a:extLst>
              <a:ext uri="{FF2B5EF4-FFF2-40B4-BE49-F238E27FC236}">
                <a16:creationId xmlns:a16="http://schemas.microsoft.com/office/drawing/2014/main" id="{7E73C0D0-96B2-4297-9C3E-DFFBC6943816}"/>
              </a:ext>
            </a:extLst>
          </p:cNvPr>
          <p:cNvPicPr>
            <a:picLocks noChangeAspect="1"/>
          </p:cNvPicPr>
          <p:nvPr/>
        </p:nvPicPr>
        <p:blipFill rotWithShape="1">
          <a:blip r:embed="rId2"/>
          <a:srcRect l="12689" r="24065"/>
          <a:stretch/>
        </p:blipFill>
        <p:spPr>
          <a:xfrm>
            <a:off x="6313714" y="-58047"/>
            <a:ext cx="5878286" cy="6857990"/>
          </a:xfrm>
          <a:prstGeom prst="rect">
            <a:avLst/>
          </a:prstGeom>
          <a:effectLst/>
        </p:spPr>
      </p:pic>
      <p:sp>
        <p:nvSpPr>
          <p:cNvPr id="2" name="Title 1">
            <a:extLst>
              <a:ext uri="{FF2B5EF4-FFF2-40B4-BE49-F238E27FC236}">
                <a16:creationId xmlns:a16="http://schemas.microsoft.com/office/drawing/2014/main" id="{B19D998C-13DB-461F-B007-F6708F30EB48}"/>
              </a:ext>
            </a:extLst>
          </p:cNvPr>
          <p:cNvSpPr>
            <a:spLocks noGrp="1"/>
          </p:cNvSpPr>
          <p:nvPr>
            <p:ph type="title"/>
          </p:nvPr>
        </p:nvSpPr>
        <p:spPr>
          <a:xfrm>
            <a:off x="431215" y="183185"/>
            <a:ext cx="3651467" cy="901991"/>
          </a:xfrm>
        </p:spPr>
        <p:txBody>
          <a:bodyPr>
            <a:normAutofit/>
          </a:bodyPr>
          <a:lstStyle/>
          <a:p>
            <a:r>
              <a:rPr lang="en-US" sz="3400" b="1" dirty="0">
                <a:solidFill>
                  <a:prstClr val="black"/>
                </a:solidFill>
                <a:latin typeface="Century Gothic" panose="020B0502020202020204" pitchFamily="34" charset="0"/>
              </a:rPr>
              <a:t>The Trouble</a:t>
            </a:r>
            <a:endParaRPr lang="en-US" dirty="0"/>
          </a:p>
        </p:txBody>
      </p:sp>
      <p:sp>
        <p:nvSpPr>
          <p:cNvPr id="3" name="Content Placeholder 2">
            <a:extLst>
              <a:ext uri="{FF2B5EF4-FFF2-40B4-BE49-F238E27FC236}">
                <a16:creationId xmlns:a16="http://schemas.microsoft.com/office/drawing/2014/main" id="{B702A985-D62D-4C44-947E-0ACFD0090C10}"/>
              </a:ext>
            </a:extLst>
          </p:cNvPr>
          <p:cNvSpPr>
            <a:spLocks noGrp="1"/>
          </p:cNvSpPr>
          <p:nvPr>
            <p:ph idx="1"/>
          </p:nvPr>
        </p:nvSpPr>
        <p:spPr>
          <a:xfrm>
            <a:off x="319314" y="1168400"/>
            <a:ext cx="5776685" cy="5631544"/>
          </a:xfrm>
        </p:spPr>
        <p:txBody>
          <a:bodyPr>
            <a:normAutofit/>
          </a:bodyPr>
          <a:lstStyle/>
          <a:p>
            <a:r>
              <a:rPr lang="en-US" sz="3200" dirty="0"/>
              <a:t>Samuel walked </a:t>
            </a:r>
            <a:r>
              <a:rPr lang="en-US" sz="3200" u="sng" dirty="0"/>
              <a:t>right</a:t>
            </a:r>
            <a:r>
              <a:rPr lang="en-US" sz="3200" dirty="0"/>
              <a:t> – his sons walked </a:t>
            </a:r>
            <a:r>
              <a:rPr lang="en-US" sz="3200" u="sng" dirty="0"/>
              <a:t>not</a:t>
            </a:r>
            <a:r>
              <a:rPr lang="en-US" sz="3200" dirty="0"/>
              <a:t> in his ways.</a:t>
            </a:r>
          </a:p>
          <a:p>
            <a:r>
              <a:rPr lang="en-US" sz="3200" dirty="0"/>
              <a:t>In rebelling against their father’s ways, Samuel’s sons </a:t>
            </a:r>
            <a:r>
              <a:rPr lang="en-US" sz="3200" u="sng" dirty="0"/>
              <a:t>disqualified</a:t>
            </a:r>
            <a:r>
              <a:rPr lang="en-US" sz="3200" dirty="0"/>
              <a:t> themselves!</a:t>
            </a:r>
          </a:p>
          <a:p>
            <a:r>
              <a:rPr lang="en-US" sz="3200" dirty="0"/>
              <a:t>Samuel’s sons were </a:t>
            </a:r>
            <a:r>
              <a:rPr lang="en-US" sz="3200" u="sng" dirty="0"/>
              <a:t>greedy</a:t>
            </a:r>
            <a:r>
              <a:rPr lang="en-US" sz="3200" dirty="0"/>
              <a:t> for money.</a:t>
            </a:r>
          </a:p>
          <a:p>
            <a:r>
              <a:rPr lang="en-US" sz="3200" b="1" dirty="0"/>
              <a:t>Samuel’s sons took </a:t>
            </a:r>
            <a:r>
              <a:rPr lang="en-US" sz="3200" b="1" u="sng" dirty="0"/>
              <a:t>bribes</a:t>
            </a:r>
            <a:r>
              <a:rPr lang="en-US" sz="3200" b="1" dirty="0"/>
              <a:t> and </a:t>
            </a:r>
            <a:r>
              <a:rPr lang="en-US" sz="3200" b="1" u="sng" dirty="0"/>
              <a:t>perverted</a:t>
            </a:r>
            <a:r>
              <a:rPr lang="en-US" sz="3200" b="1" dirty="0"/>
              <a:t> judgment</a:t>
            </a:r>
          </a:p>
        </p:txBody>
      </p:sp>
    </p:spTree>
    <p:extLst>
      <p:ext uri="{BB962C8B-B14F-4D97-AF65-F5344CB8AC3E}">
        <p14:creationId xmlns:p14="http://schemas.microsoft.com/office/powerpoint/2010/main" val="78622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899931-B952-4700-AF05-11EC52489ACE}"/>
              </a:ext>
            </a:extLst>
          </p:cNvPr>
          <p:cNvSpPr>
            <a:spLocks noGrp="1"/>
          </p:cNvSpPr>
          <p:nvPr>
            <p:ph idx="1"/>
          </p:nvPr>
        </p:nvSpPr>
        <p:spPr>
          <a:xfrm>
            <a:off x="838200" y="288472"/>
            <a:ext cx="10515600" cy="6460672"/>
          </a:xfrm>
        </p:spPr>
        <p:txBody>
          <a:bodyPr anchor="ctr">
            <a:normAutofit/>
          </a:bodyPr>
          <a:lstStyle/>
          <a:p>
            <a:r>
              <a:rPr lang="en-US" sz="3600" dirty="0"/>
              <a:t>Deut 16:19 Thou shalt not wrest judgment; thou shalt not respect persons, neither take a gift: for a gift doth blind the eyes of the wise, and pervert the words of the righteous.</a:t>
            </a:r>
          </a:p>
        </p:txBody>
      </p:sp>
    </p:spTree>
    <p:extLst>
      <p:ext uri="{BB962C8B-B14F-4D97-AF65-F5344CB8AC3E}">
        <p14:creationId xmlns:p14="http://schemas.microsoft.com/office/powerpoint/2010/main" val="1983419055"/>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A13F7-B7CD-4450-A4F3-E8C0C6D64208}"/>
              </a:ext>
            </a:extLst>
          </p:cNvPr>
          <p:cNvSpPr>
            <a:spLocks noGrp="1"/>
          </p:cNvSpPr>
          <p:nvPr>
            <p:ph type="title"/>
          </p:nvPr>
        </p:nvSpPr>
        <p:spPr/>
        <p:txBody>
          <a:bodyPr/>
          <a:lstStyle/>
          <a:p>
            <a:r>
              <a:rPr lang="en-US" sz="3400" b="1" dirty="0">
                <a:solidFill>
                  <a:prstClr val="black"/>
                </a:solidFill>
                <a:latin typeface="Century Gothic" panose="020B0502020202020204" pitchFamily="34" charset="0"/>
              </a:rPr>
              <a:t>Two Key Points to Remember!</a:t>
            </a:r>
            <a:endParaRPr lang="en-US" dirty="0"/>
          </a:p>
        </p:txBody>
      </p:sp>
      <p:sp>
        <p:nvSpPr>
          <p:cNvPr id="3" name="Content Placeholder 2">
            <a:extLst>
              <a:ext uri="{FF2B5EF4-FFF2-40B4-BE49-F238E27FC236}">
                <a16:creationId xmlns:a16="http://schemas.microsoft.com/office/drawing/2014/main" id="{75CC750B-7573-4359-B8D0-99F3F106DD8D}"/>
              </a:ext>
            </a:extLst>
          </p:cNvPr>
          <p:cNvSpPr>
            <a:spLocks noGrp="1"/>
          </p:cNvSpPr>
          <p:nvPr>
            <p:ph idx="1"/>
          </p:nvPr>
        </p:nvSpPr>
        <p:spPr>
          <a:xfrm>
            <a:off x="838200" y="1825625"/>
            <a:ext cx="7471229" cy="4351338"/>
          </a:xfrm>
        </p:spPr>
        <p:txBody>
          <a:bodyPr>
            <a:normAutofit lnSpcReduction="10000"/>
          </a:bodyPr>
          <a:lstStyle/>
          <a:p>
            <a:pPr marL="514350" indent="-514350">
              <a:buFont typeface="+mj-lt"/>
              <a:buAutoNum type="arabicPeriod"/>
            </a:pPr>
            <a:r>
              <a:rPr lang="en-US" sz="3200" dirty="0"/>
              <a:t>Taking money to help others get what they want in a verdict always perverts justice and discourages God’s people.</a:t>
            </a:r>
          </a:p>
          <a:p>
            <a:pPr marL="514350" indent="-514350">
              <a:buFont typeface="+mj-lt"/>
              <a:buAutoNum type="arabicPeriod"/>
            </a:pPr>
            <a:r>
              <a:rPr lang="en-US" sz="3200" dirty="0"/>
              <a:t>Putting spiritually unqualified or corrupt people in positions of authority will always discourage God’s people!</a:t>
            </a:r>
          </a:p>
          <a:p>
            <a:pPr marL="0" indent="0">
              <a:buNone/>
            </a:pPr>
            <a:endParaRPr lang="en-US" sz="3200" dirty="0"/>
          </a:p>
          <a:p>
            <a:pPr marL="0" indent="0">
              <a:buNone/>
            </a:pPr>
            <a:r>
              <a:rPr lang="en-US" sz="3200" dirty="0"/>
              <a:t>PROBLEM: God’s people got discouraged and went to the world’s ways for a solution.</a:t>
            </a:r>
          </a:p>
          <a:p>
            <a:endParaRPr lang="en-US" dirty="0"/>
          </a:p>
        </p:txBody>
      </p:sp>
      <p:pic>
        <p:nvPicPr>
          <p:cNvPr id="4" name="Picture 3">
            <a:extLst>
              <a:ext uri="{FF2B5EF4-FFF2-40B4-BE49-F238E27FC236}">
                <a16:creationId xmlns:a16="http://schemas.microsoft.com/office/drawing/2014/main" id="{622762F8-A936-40D8-AC95-67466F816F0F}"/>
              </a:ext>
            </a:extLst>
          </p:cNvPr>
          <p:cNvPicPr>
            <a:picLocks noChangeAspect="1"/>
          </p:cNvPicPr>
          <p:nvPr/>
        </p:nvPicPr>
        <p:blipFill>
          <a:blip r:embed="rId2"/>
          <a:stretch>
            <a:fillRect/>
          </a:stretch>
        </p:blipFill>
        <p:spPr>
          <a:xfrm>
            <a:off x="8382824" y="1221512"/>
            <a:ext cx="3369707" cy="4955451"/>
          </a:xfrm>
          <a:prstGeom prst="rect">
            <a:avLst/>
          </a:prstGeom>
        </p:spPr>
      </p:pic>
    </p:spTree>
    <p:extLst>
      <p:ext uri="{BB962C8B-B14F-4D97-AF65-F5344CB8AC3E}">
        <p14:creationId xmlns:p14="http://schemas.microsoft.com/office/powerpoint/2010/main" val="20592563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28">
            <a:extLst>
              <a:ext uri="{FF2B5EF4-FFF2-40B4-BE49-F238E27FC236}">
                <a16:creationId xmlns:a16="http://schemas.microsoft.com/office/drawing/2014/main" id="{3FCC729B-E528-40C3-82D3-BA4375575E8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6">
            <a:extLst>
              <a:ext uri="{FF2B5EF4-FFF2-40B4-BE49-F238E27FC236}">
                <a16:creationId xmlns:a16="http://schemas.microsoft.com/office/drawing/2014/main" id="{58F1FB8D-1842-4A04-998D-6CF047AB279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50A00782-90D0-40B5-8A31-B0F7B638C4C9}"/>
              </a:ext>
            </a:extLst>
          </p:cNvPr>
          <p:cNvPicPr>
            <a:picLocks noChangeAspect="1"/>
          </p:cNvPicPr>
          <p:nvPr/>
        </p:nvPicPr>
        <p:blipFill rotWithShape="1">
          <a:blip r:embed="rId2"/>
          <a:srcRect r="9417"/>
          <a:stretch/>
        </p:blipFill>
        <p:spPr>
          <a:xfrm>
            <a:off x="-632010" y="2571414"/>
            <a:ext cx="5239683" cy="2895108"/>
          </a:xfrm>
          <a:prstGeom prst="rect">
            <a:avLst/>
          </a:prstGeom>
        </p:spPr>
      </p:pic>
      <p:sp>
        <p:nvSpPr>
          <p:cNvPr id="2" name="Title 1">
            <a:extLst>
              <a:ext uri="{FF2B5EF4-FFF2-40B4-BE49-F238E27FC236}">
                <a16:creationId xmlns:a16="http://schemas.microsoft.com/office/drawing/2014/main" id="{C546A20E-FED9-4CC5-A036-A5231A1CD19C}"/>
              </a:ext>
            </a:extLst>
          </p:cNvPr>
          <p:cNvSpPr>
            <a:spLocks noGrp="1"/>
          </p:cNvSpPr>
          <p:nvPr>
            <p:ph type="title"/>
          </p:nvPr>
        </p:nvSpPr>
        <p:spPr>
          <a:xfrm>
            <a:off x="1890486" y="153583"/>
            <a:ext cx="2782956" cy="1026353"/>
          </a:xfrm>
        </p:spPr>
        <p:txBody>
          <a:bodyPr>
            <a:normAutofit/>
          </a:bodyPr>
          <a:lstStyle/>
          <a:p>
            <a:r>
              <a:rPr lang="en-US" b="1" dirty="0">
                <a:solidFill>
                  <a:schemeClr val="bg1"/>
                </a:solidFill>
                <a:latin typeface="Century Gothic" panose="020B0502020202020204" pitchFamily="34" charset="0"/>
              </a:rPr>
              <a:t>The Trap</a:t>
            </a:r>
            <a:endParaRPr lang="en-US" dirty="0">
              <a:solidFill>
                <a:schemeClr val="bg1"/>
              </a:solidFill>
            </a:endParaRPr>
          </a:p>
        </p:txBody>
      </p:sp>
      <p:sp>
        <p:nvSpPr>
          <p:cNvPr id="3" name="Content Placeholder 2">
            <a:extLst>
              <a:ext uri="{FF2B5EF4-FFF2-40B4-BE49-F238E27FC236}">
                <a16:creationId xmlns:a16="http://schemas.microsoft.com/office/drawing/2014/main" id="{33C2EEE6-DE16-44ED-B0B8-DD8EFBABEB16}"/>
              </a:ext>
            </a:extLst>
          </p:cNvPr>
          <p:cNvSpPr>
            <a:spLocks noGrp="1"/>
          </p:cNvSpPr>
          <p:nvPr>
            <p:ph idx="1"/>
          </p:nvPr>
        </p:nvSpPr>
        <p:spPr>
          <a:xfrm>
            <a:off x="4323522" y="824948"/>
            <a:ext cx="7663069" cy="5764695"/>
          </a:xfrm>
        </p:spPr>
        <p:txBody>
          <a:bodyPr>
            <a:normAutofit lnSpcReduction="10000"/>
          </a:bodyPr>
          <a:lstStyle/>
          <a:p>
            <a:r>
              <a:rPr lang="en-US" sz="3200" dirty="0">
                <a:solidFill>
                  <a:schemeClr val="bg1"/>
                </a:solidFill>
              </a:rPr>
              <a:t>We need to </a:t>
            </a:r>
            <a:r>
              <a:rPr lang="en-US" sz="3200" u="sng" dirty="0">
                <a:solidFill>
                  <a:schemeClr val="bg1"/>
                </a:solidFill>
              </a:rPr>
              <a:t>listen</a:t>
            </a:r>
            <a:r>
              <a:rPr lang="en-US" sz="3200" dirty="0">
                <a:solidFill>
                  <a:schemeClr val="bg1"/>
                </a:solidFill>
              </a:rPr>
              <a:t> to our elders.</a:t>
            </a:r>
          </a:p>
          <a:p>
            <a:pPr lvl="1"/>
            <a:r>
              <a:rPr lang="en-US" sz="3200" dirty="0">
                <a:solidFill>
                  <a:schemeClr val="bg1"/>
                </a:solidFill>
              </a:rPr>
              <a:t>Leviticus 19:32 Thou shalt rise up before the hoary head, and </a:t>
            </a:r>
            <a:r>
              <a:rPr lang="en-US" sz="3200" dirty="0" err="1">
                <a:solidFill>
                  <a:schemeClr val="bg1"/>
                </a:solidFill>
              </a:rPr>
              <a:t>honour</a:t>
            </a:r>
            <a:r>
              <a:rPr lang="en-US" sz="3200" dirty="0">
                <a:solidFill>
                  <a:schemeClr val="bg1"/>
                </a:solidFill>
              </a:rPr>
              <a:t> the face of the old man, and fear thy God: I am the LORD. </a:t>
            </a:r>
          </a:p>
          <a:p>
            <a:pPr lvl="1"/>
            <a:r>
              <a:rPr lang="en-US" sz="3200" dirty="0">
                <a:solidFill>
                  <a:schemeClr val="bg1"/>
                </a:solidFill>
              </a:rPr>
              <a:t>Proverbs 16:31 The hoary head is a crown of glory, if it be found in the way of righteousness. </a:t>
            </a:r>
          </a:p>
          <a:p>
            <a:r>
              <a:rPr lang="en-US" sz="3200" dirty="0">
                <a:solidFill>
                  <a:schemeClr val="bg1"/>
                </a:solidFill>
              </a:rPr>
              <a:t>NOTICE: Their real motive has been revealed!</a:t>
            </a:r>
          </a:p>
          <a:p>
            <a:r>
              <a:rPr lang="en-US" sz="3200" dirty="0">
                <a:solidFill>
                  <a:schemeClr val="bg1"/>
                </a:solidFill>
              </a:rPr>
              <a:t>They still want to live like the pagan nations around them!</a:t>
            </a:r>
          </a:p>
          <a:p>
            <a:r>
              <a:rPr lang="en-US" sz="3200" dirty="0">
                <a:solidFill>
                  <a:schemeClr val="bg1"/>
                </a:solidFill>
              </a:rPr>
              <a:t>God knew this </a:t>
            </a:r>
            <a:r>
              <a:rPr lang="en-US" sz="3200" b="1" u="sng" dirty="0">
                <a:solidFill>
                  <a:schemeClr val="bg1"/>
                </a:solidFill>
              </a:rPr>
              <a:t>demand</a:t>
            </a:r>
            <a:r>
              <a:rPr lang="en-US" sz="3200" dirty="0">
                <a:solidFill>
                  <a:schemeClr val="bg1"/>
                </a:solidFill>
              </a:rPr>
              <a:t> was </a:t>
            </a:r>
            <a:r>
              <a:rPr lang="en-US" sz="3200" b="1" u="sng" dirty="0">
                <a:solidFill>
                  <a:schemeClr val="bg1"/>
                </a:solidFill>
              </a:rPr>
              <a:t>coming</a:t>
            </a:r>
            <a:r>
              <a:rPr lang="en-US" sz="3200" dirty="0">
                <a:solidFill>
                  <a:schemeClr val="bg1"/>
                </a:solidFill>
              </a:rPr>
              <a:t>! </a:t>
            </a:r>
          </a:p>
          <a:p>
            <a:endParaRPr lang="en-US" sz="3200" dirty="0">
              <a:solidFill>
                <a:schemeClr val="bg1"/>
              </a:solidFill>
            </a:endParaRPr>
          </a:p>
        </p:txBody>
      </p:sp>
    </p:spTree>
    <p:extLst>
      <p:ext uri="{BB962C8B-B14F-4D97-AF65-F5344CB8AC3E}">
        <p14:creationId xmlns:p14="http://schemas.microsoft.com/office/powerpoint/2010/main" val="18426078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899931-B952-4700-AF05-11EC52489ACE}"/>
              </a:ext>
            </a:extLst>
          </p:cNvPr>
          <p:cNvSpPr>
            <a:spLocks noGrp="1"/>
          </p:cNvSpPr>
          <p:nvPr>
            <p:ph idx="1"/>
          </p:nvPr>
        </p:nvSpPr>
        <p:spPr>
          <a:xfrm>
            <a:off x="838200" y="288472"/>
            <a:ext cx="10515600" cy="6460672"/>
          </a:xfrm>
        </p:spPr>
        <p:txBody>
          <a:bodyPr anchor="ctr">
            <a:normAutofit lnSpcReduction="10000"/>
          </a:bodyPr>
          <a:lstStyle/>
          <a:p>
            <a:r>
              <a:rPr lang="en-US" sz="3600" dirty="0"/>
              <a:t>Deuteronomy 17:14-20 When thou art come unto the land which the LORD thy God giveth thee, and shalt possess it, and shalt dwell therein, and shalt say, I will set a king over me, like as all the nations that are about me; 15  Thou shalt in any wise set him king over thee, whom the LORD thy God shall choose: one from among thy brethren shalt thou set king over thee: thou mayest not set a stranger over thee, which is not thy brother. 16  But he shall not multiply horses to himself, nor cause the people to return to Egypt, to the end that he should multiply horses: forasmuch as the LORD hath said unto you, Ye shall henceforth return no more that way. </a:t>
            </a:r>
          </a:p>
        </p:txBody>
      </p:sp>
    </p:spTree>
    <p:extLst>
      <p:ext uri="{BB962C8B-B14F-4D97-AF65-F5344CB8AC3E}">
        <p14:creationId xmlns:p14="http://schemas.microsoft.com/office/powerpoint/2010/main" val="1062558487"/>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899931-B952-4700-AF05-11EC52489ACE}"/>
              </a:ext>
            </a:extLst>
          </p:cNvPr>
          <p:cNvSpPr>
            <a:spLocks noGrp="1"/>
          </p:cNvSpPr>
          <p:nvPr>
            <p:ph idx="1"/>
          </p:nvPr>
        </p:nvSpPr>
        <p:spPr>
          <a:xfrm>
            <a:off x="838200" y="288472"/>
            <a:ext cx="10515600" cy="6460672"/>
          </a:xfrm>
        </p:spPr>
        <p:txBody>
          <a:bodyPr anchor="ctr">
            <a:normAutofit lnSpcReduction="10000"/>
          </a:bodyPr>
          <a:lstStyle/>
          <a:p>
            <a:r>
              <a:rPr lang="en-US" sz="3600" dirty="0"/>
              <a:t>17  Neither shall he multiply wives to himself, that his heart turn not away: neither shall he greatly multiply to himself silver and gold. 18  And it shall be, when he </a:t>
            </a:r>
            <a:r>
              <a:rPr lang="en-US" sz="3600" dirty="0" err="1"/>
              <a:t>sitteth</a:t>
            </a:r>
            <a:r>
              <a:rPr lang="en-US" sz="3600" dirty="0"/>
              <a:t> upon the throne of his kingdom, that he shall write him a copy of this law in a book out of that which is before the priests the Levites: 19  And it shall be with him, and he shall read therein all the days of his life: that he may learn to fear the LORD his God, to keep all the words of this law and these statutes, to do them: 20  That his heart be not lifted up above his brethren, and that he turn not aside from the commandment, to the right hand, or to the left: to the end that he may prolong his days in his kingdom, he, and his children, in the midst of Israel. </a:t>
            </a:r>
          </a:p>
        </p:txBody>
      </p:sp>
    </p:spTree>
    <p:extLst>
      <p:ext uri="{BB962C8B-B14F-4D97-AF65-F5344CB8AC3E}">
        <p14:creationId xmlns:p14="http://schemas.microsoft.com/office/powerpoint/2010/main" val="2543375901"/>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B2AF202-99CD-4D7D-B75F-9C9E5FCB35D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776091" y="481264"/>
            <a:ext cx="2212848" cy="1857871"/>
          </a:xfrm>
          <a:prstGeom prst="rect">
            <a:avLst/>
          </a:prstGeom>
          <a:solidFill>
            <a:srgbClr val="5FA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7D0293F-4714-4ED3-9B3D-2009BAD3054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398651" y="3497931"/>
            <a:ext cx="2212848" cy="2889154"/>
          </a:xfrm>
          <a:prstGeom prst="rect">
            <a:avLst/>
          </a:prstGeom>
          <a:solidFill>
            <a:srgbClr val="526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0EDAB602-A0DB-4325-8907-4F988F911003}"/>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73614" y="1701532"/>
            <a:ext cx="4846320" cy="0"/>
          </a:xfrm>
          <a:prstGeom prst="line">
            <a:avLst/>
          </a:prstGeom>
          <a:ln>
            <a:solidFill>
              <a:srgbClr val="52663A"/>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4D10ADDE-65B4-4FC9-ABAC-913CF54415CE}"/>
              </a:ext>
            </a:extLst>
          </p:cNvPr>
          <p:cNvPicPr>
            <a:picLocks noChangeAspect="1"/>
          </p:cNvPicPr>
          <p:nvPr/>
        </p:nvPicPr>
        <p:blipFill rotWithShape="1">
          <a:blip r:embed="rId2"/>
          <a:srcRect l="27699" r="32811" b="-3"/>
          <a:stretch/>
        </p:blipFill>
        <p:spPr>
          <a:xfrm>
            <a:off x="8776091" y="2503727"/>
            <a:ext cx="2931277" cy="3897073"/>
          </a:xfrm>
          <a:prstGeom prst="rect">
            <a:avLst/>
          </a:prstGeom>
        </p:spPr>
      </p:pic>
      <p:pic>
        <p:nvPicPr>
          <p:cNvPr id="4" name="Picture 3">
            <a:extLst>
              <a:ext uri="{FF2B5EF4-FFF2-40B4-BE49-F238E27FC236}">
                <a16:creationId xmlns:a16="http://schemas.microsoft.com/office/drawing/2014/main" id="{F8B447C3-6126-4F95-9950-3DF7011C028F}"/>
              </a:ext>
            </a:extLst>
          </p:cNvPr>
          <p:cNvPicPr>
            <a:picLocks noChangeAspect="1"/>
          </p:cNvPicPr>
          <p:nvPr/>
        </p:nvPicPr>
        <p:blipFill rotWithShape="1">
          <a:blip r:embed="rId3"/>
          <a:srcRect t="3251" r="-5" b="-5"/>
          <a:stretch/>
        </p:blipFill>
        <p:spPr>
          <a:xfrm>
            <a:off x="6372068" y="481264"/>
            <a:ext cx="2213811" cy="2855799"/>
          </a:xfrm>
          <a:prstGeom prst="rect">
            <a:avLst/>
          </a:prstGeom>
        </p:spPr>
      </p:pic>
      <p:sp>
        <p:nvSpPr>
          <p:cNvPr id="2" name="Title 1">
            <a:extLst>
              <a:ext uri="{FF2B5EF4-FFF2-40B4-BE49-F238E27FC236}">
                <a16:creationId xmlns:a16="http://schemas.microsoft.com/office/drawing/2014/main" id="{FDE66252-5265-42FB-B108-EDCD44A8015F}"/>
              </a:ext>
            </a:extLst>
          </p:cNvPr>
          <p:cNvSpPr>
            <a:spLocks noGrp="1"/>
          </p:cNvSpPr>
          <p:nvPr>
            <p:ph type="title"/>
          </p:nvPr>
        </p:nvSpPr>
        <p:spPr>
          <a:xfrm>
            <a:off x="152400" y="1816238"/>
            <a:ext cx="6081659" cy="2799306"/>
          </a:xfrm>
        </p:spPr>
        <p:txBody>
          <a:bodyPr anchor="b">
            <a:noAutofit/>
          </a:bodyPr>
          <a:lstStyle/>
          <a:p>
            <a:pPr algn="ctr"/>
            <a:r>
              <a:rPr lang="en-US" b="1" dirty="0">
                <a:latin typeface="Century Gothic" panose="020B0502020202020204" pitchFamily="34" charset="0"/>
              </a:rPr>
              <a:t>Everywhere else in the ancient world, the king was a </a:t>
            </a:r>
            <a:r>
              <a:rPr lang="en-US" b="1" u="sng" dirty="0">
                <a:latin typeface="Century Gothic" panose="020B0502020202020204" pitchFamily="34" charset="0"/>
              </a:rPr>
              <a:t>god</a:t>
            </a:r>
            <a:r>
              <a:rPr lang="en-US" b="1" dirty="0">
                <a:latin typeface="Century Gothic" panose="020B0502020202020204" pitchFamily="34" charset="0"/>
              </a:rPr>
              <a:t>. In Israel, </a:t>
            </a:r>
            <a:r>
              <a:rPr lang="en-US" b="1" u="sng" dirty="0">
                <a:latin typeface="Century Gothic" panose="020B0502020202020204" pitchFamily="34" charset="0"/>
              </a:rPr>
              <a:t>God</a:t>
            </a:r>
            <a:r>
              <a:rPr lang="en-US" b="1" dirty="0">
                <a:latin typeface="Century Gothic" panose="020B0502020202020204" pitchFamily="34" charset="0"/>
              </a:rPr>
              <a:t> was king.</a:t>
            </a:r>
          </a:p>
        </p:txBody>
      </p:sp>
    </p:spTree>
    <p:extLst>
      <p:ext uri="{BB962C8B-B14F-4D97-AF65-F5344CB8AC3E}">
        <p14:creationId xmlns:p14="http://schemas.microsoft.com/office/powerpoint/2010/main" val="124803850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899931-B952-4700-AF05-11EC52489ACE}"/>
              </a:ext>
            </a:extLst>
          </p:cNvPr>
          <p:cNvSpPr>
            <a:spLocks noGrp="1"/>
          </p:cNvSpPr>
          <p:nvPr>
            <p:ph idx="1"/>
          </p:nvPr>
        </p:nvSpPr>
        <p:spPr>
          <a:xfrm>
            <a:off x="838200" y="288472"/>
            <a:ext cx="10515600" cy="6460672"/>
          </a:xfrm>
        </p:spPr>
        <p:txBody>
          <a:bodyPr anchor="ctr">
            <a:normAutofit/>
          </a:bodyPr>
          <a:lstStyle/>
          <a:p>
            <a:r>
              <a:rPr lang="en-US" sz="3600" dirty="0"/>
              <a:t>Romans 12:2 And be not conformed to this world: but be ye transformed by the renewing of your mind, that ye may prove what is that good, and acceptable, and perfect, will of God.</a:t>
            </a:r>
          </a:p>
        </p:txBody>
      </p:sp>
    </p:spTree>
    <p:extLst>
      <p:ext uri="{BB962C8B-B14F-4D97-AF65-F5344CB8AC3E}">
        <p14:creationId xmlns:p14="http://schemas.microsoft.com/office/powerpoint/2010/main" val="3903490624"/>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899931-B952-4700-AF05-11EC52489ACE}"/>
              </a:ext>
            </a:extLst>
          </p:cNvPr>
          <p:cNvSpPr>
            <a:spLocks noGrp="1"/>
          </p:cNvSpPr>
          <p:nvPr>
            <p:ph idx="1"/>
          </p:nvPr>
        </p:nvSpPr>
        <p:spPr>
          <a:xfrm>
            <a:off x="838200" y="288472"/>
            <a:ext cx="10515600" cy="6460672"/>
          </a:xfrm>
        </p:spPr>
        <p:txBody>
          <a:bodyPr anchor="ctr">
            <a:normAutofit/>
          </a:bodyPr>
          <a:lstStyle/>
          <a:p>
            <a:r>
              <a:rPr lang="en-US" sz="3600" dirty="0"/>
              <a:t>1 Peter 2:9  But ye are a chosen generation, a royal priesthood, an holy nation, a peculiar people; that ye should shew forth the praises of him who hath called you out of darkness into his </a:t>
            </a:r>
            <a:r>
              <a:rPr lang="en-US" sz="3600" dirty="0" err="1"/>
              <a:t>marvellous</a:t>
            </a:r>
            <a:r>
              <a:rPr lang="en-US" sz="3600" dirty="0"/>
              <a:t> light: </a:t>
            </a:r>
          </a:p>
        </p:txBody>
      </p:sp>
    </p:spTree>
    <p:extLst>
      <p:ext uri="{BB962C8B-B14F-4D97-AF65-F5344CB8AC3E}">
        <p14:creationId xmlns:p14="http://schemas.microsoft.com/office/powerpoint/2010/main" val="81840728"/>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899931-B952-4700-AF05-11EC52489ACE}"/>
              </a:ext>
            </a:extLst>
          </p:cNvPr>
          <p:cNvSpPr>
            <a:spLocks noGrp="1"/>
          </p:cNvSpPr>
          <p:nvPr>
            <p:ph idx="1"/>
          </p:nvPr>
        </p:nvSpPr>
        <p:spPr>
          <a:xfrm>
            <a:off x="838200" y="288472"/>
            <a:ext cx="10515600" cy="6460672"/>
          </a:xfrm>
        </p:spPr>
        <p:txBody>
          <a:bodyPr anchor="ctr">
            <a:normAutofit/>
          </a:bodyPr>
          <a:lstStyle/>
          <a:p>
            <a:r>
              <a:rPr lang="en-US" sz="3600" dirty="0"/>
              <a:t>Hosea 13:9-11 O Israel, thou hast destroyed thyself; but in me is thine help. 10  I will be thy king: where is any other that may save thee in all thy cities? and thy judges of whom thou </a:t>
            </a:r>
            <a:r>
              <a:rPr lang="en-US" sz="3600" dirty="0" err="1"/>
              <a:t>saidst</a:t>
            </a:r>
            <a:r>
              <a:rPr lang="en-US" sz="3600" dirty="0"/>
              <a:t>, Give me a king and princes? 11  I gave thee a king in mine anger, and took him away in my wrath. </a:t>
            </a:r>
          </a:p>
        </p:txBody>
      </p:sp>
    </p:spTree>
    <p:extLst>
      <p:ext uri="{BB962C8B-B14F-4D97-AF65-F5344CB8AC3E}">
        <p14:creationId xmlns:p14="http://schemas.microsoft.com/office/powerpoint/2010/main" val="1733477487"/>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899931-B952-4700-AF05-11EC52489ACE}"/>
              </a:ext>
            </a:extLst>
          </p:cNvPr>
          <p:cNvSpPr>
            <a:spLocks noGrp="1"/>
          </p:cNvSpPr>
          <p:nvPr>
            <p:ph idx="1"/>
          </p:nvPr>
        </p:nvSpPr>
        <p:spPr>
          <a:xfrm>
            <a:off x="838200" y="288472"/>
            <a:ext cx="10515600" cy="6460672"/>
          </a:xfrm>
        </p:spPr>
        <p:txBody>
          <a:bodyPr anchor="ctr">
            <a:normAutofit/>
          </a:bodyPr>
          <a:lstStyle/>
          <a:p>
            <a:pPr marL="0" indent="0">
              <a:buNone/>
            </a:pPr>
            <a:r>
              <a:rPr lang="en-US" sz="3600" dirty="0"/>
              <a:t>God’s people see potential problems and potential solutions, they want the best possible outcome for themselves.  The danger is this; looking to the world for solutions vs. seeking God’s will.  In seeking the best the world offers; God's people end up rejecting God's rule over their lives. Dangerous.</a:t>
            </a:r>
          </a:p>
        </p:txBody>
      </p:sp>
    </p:spTree>
    <p:extLst>
      <p:ext uri="{BB962C8B-B14F-4D97-AF65-F5344CB8AC3E}">
        <p14:creationId xmlns:p14="http://schemas.microsoft.com/office/powerpoint/2010/main" val="1752126118"/>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0BF962F-4C6F-461E-86F2-C43F56CC939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0797" y="1690688"/>
            <a:ext cx="8711202" cy="5167312"/>
          </a:xfrm>
          <a:custGeom>
            <a:avLst/>
            <a:gdLst>
              <a:gd name="connsiteX0" fmla="*/ 0 w 8711202"/>
              <a:gd name="connsiteY0" fmla="*/ 0 h 5167312"/>
              <a:gd name="connsiteX1" fmla="*/ 7243482 w 8711202"/>
              <a:gd name="connsiteY1" fmla="*/ 0 h 5167312"/>
              <a:gd name="connsiteX2" fmla="*/ 8711202 w 8711202"/>
              <a:gd name="connsiteY2" fmla="*/ 0 h 5167312"/>
              <a:gd name="connsiteX3" fmla="*/ 8711202 w 8711202"/>
              <a:gd name="connsiteY3" fmla="*/ 5167312 h 5167312"/>
              <a:gd name="connsiteX4" fmla="*/ 7243482 w 8711202"/>
              <a:gd name="connsiteY4" fmla="*/ 5167312 h 5167312"/>
              <a:gd name="connsiteX5" fmla="*/ 221324 w 8711202"/>
              <a:gd name="connsiteY5" fmla="*/ 5167312 h 5167312"/>
              <a:gd name="connsiteX6" fmla="*/ 2615203 w 8711202"/>
              <a:gd name="connsiteY6" fmla="*/ 952 h 5167312"/>
              <a:gd name="connsiteX7" fmla="*/ 0 w 8711202"/>
              <a:gd name="connsiteY7"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1202" h="5167312">
                <a:moveTo>
                  <a:pt x="0" y="0"/>
                </a:moveTo>
                <a:lnTo>
                  <a:pt x="7243482" y="0"/>
                </a:lnTo>
                <a:lnTo>
                  <a:pt x="8711202" y="0"/>
                </a:lnTo>
                <a:lnTo>
                  <a:pt x="8711202" y="5167312"/>
                </a:lnTo>
                <a:lnTo>
                  <a:pt x="7243482" y="5167312"/>
                </a:lnTo>
                <a:lnTo>
                  <a:pt x="221324" y="5167312"/>
                </a:lnTo>
                <a:lnTo>
                  <a:pt x="2615203" y="952"/>
                </a:lnTo>
                <a:lnTo>
                  <a:pt x="0" y="952"/>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8D7CA43-D726-4437-83D1-DF9FF5CB9495}"/>
              </a:ext>
            </a:extLst>
          </p:cNvPr>
          <p:cNvPicPr>
            <a:picLocks noChangeAspect="1"/>
          </p:cNvPicPr>
          <p:nvPr/>
        </p:nvPicPr>
        <p:blipFill rotWithShape="1">
          <a:blip r:embed="rId2"/>
          <a:srcRect l="695" t="9571" r="1311" b="2139"/>
          <a:stretch/>
        </p:blipFill>
        <p:spPr>
          <a:xfrm>
            <a:off x="3548944" y="1684644"/>
            <a:ext cx="8711202" cy="5166360"/>
          </a:xfrm>
          <a:custGeom>
            <a:avLst/>
            <a:gdLst>
              <a:gd name="connsiteX0" fmla="*/ 0 w 4636009"/>
              <a:gd name="connsiteY0" fmla="*/ 0 h 5032375"/>
              <a:gd name="connsiteX1" fmla="*/ 4636009 w 4636009"/>
              <a:gd name="connsiteY1" fmla="*/ 0 h 5032375"/>
              <a:gd name="connsiteX2" fmla="*/ 4636009 w 4636009"/>
              <a:gd name="connsiteY2" fmla="*/ 5032375 h 5032375"/>
              <a:gd name="connsiteX3" fmla="*/ 0 w 4636009"/>
              <a:gd name="connsiteY3" fmla="*/ 5032375 h 5032375"/>
            </a:gdLst>
            <a:ahLst/>
            <a:cxnLst>
              <a:cxn ang="0">
                <a:pos x="connsiteX0" y="connsiteY0"/>
              </a:cxn>
              <a:cxn ang="0">
                <a:pos x="connsiteX1" y="connsiteY1"/>
              </a:cxn>
              <a:cxn ang="0">
                <a:pos x="connsiteX2" y="connsiteY2"/>
              </a:cxn>
              <a:cxn ang="0">
                <a:pos x="connsiteX3" y="connsiteY3"/>
              </a:cxn>
            </a:cxnLst>
            <a:rect l="l" t="t" r="r" b="b"/>
            <a:pathLst>
              <a:path w="4636009" h="5032375">
                <a:moveTo>
                  <a:pt x="0" y="0"/>
                </a:moveTo>
                <a:lnTo>
                  <a:pt x="4636009" y="0"/>
                </a:lnTo>
                <a:lnTo>
                  <a:pt x="4636009" y="5032375"/>
                </a:lnTo>
                <a:lnTo>
                  <a:pt x="0" y="5032375"/>
                </a:lnTo>
                <a:close/>
              </a:path>
            </a:pathLst>
          </a:custGeom>
        </p:spPr>
      </p:pic>
      <p:sp>
        <p:nvSpPr>
          <p:cNvPr id="11" name="Freeform: Shape 10">
            <a:extLst>
              <a:ext uri="{FF2B5EF4-FFF2-40B4-BE49-F238E27FC236}">
                <a16:creationId xmlns:a16="http://schemas.microsoft.com/office/drawing/2014/main" id="{2E94A4F7-38E4-45EA-8E2E-CE1B5766B4F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5931454" cy="5166360"/>
          </a:xfrm>
          <a:custGeom>
            <a:avLst/>
            <a:gdLst>
              <a:gd name="connsiteX0" fmla="*/ 0 w 5931454"/>
              <a:gd name="connsiteY0" fmla="*/ 0 h 5166360"/>
              <a:gd name="connsiteX1" fmla="*/ 5931454 w 5931454"/>
              <a:gd name="connsiteY1" fmla="*/ 0 h 5166360"/>
              <a:gd name="connsiteX2" fmla="*/ 3537575 w 5931454"/>
              <a:gd name="connsiteY2" fmla="*/ 5166360 h 5166360"/>
              <a:gd name="connsiteX3" fmla="*/ 0 w 5931454"/>
              <a:gd name="connsiteY3" fmla="*/ 5166360 h 5166360"/>
            </a:gdLst>
            <a:ahLst/>
            <a:cxnLst>
              <a:cxn ang="0">
                <a:pos x="connsiteX0" y="connsiteY0"/>
              </a:cxn>
              <a:cxn ang="0">
                <a:pos x="connsiteX1" y="connsiteY1"/>
              </a:cxn>
              <a:cxn ang="0">
                <a:pos x="connsiteX2" y="connsiteY2"/>
              </a:cxn>
              <a:cxn ang="0">
                <a:pos x="connsiteX3" y="connsiteY3"/>
              </a:cxn>
            </a:cxnLst>
            <a:rect l="l" t="t" r="r" b="b"/>
            <a:pathLst>
              <a:path w="5931454" h="5166360">
                <a:moveTo>
                  <a:pt x="0" y="0"/>
                </a:moveTo>
                <a:lnTo>
                  <a:pt x="5931454" y="0"/>
                </a:lnTo>
                <a:lnTo>
                  <a:pt x="3537575" y="5166360"/>
                </a:lnTo>
                <a:lnTo>
                  <a:pt x="0" y="5166360"/>
                </a:lnTo>
                <a:close/>
              </a:path>
            </a:pathLst>
          </a:cu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05C7EBC3-4672-4DAB-81C2-58661FAFAED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8805" y="-2"/>
            <a:ext cx="6013194" cy="1511304"/>
          </a:xfrm>
          <a:custGeom>
            <a:avLst/>
            <a:gdLst>
              <a:gd name="connsiteX0" fmla="*/ 4545473 w 6013194"/>
              <a:gd name="connsiteY0" fmla="*/ 0 h 1511304"/>
              <a:gd name="connsiteX1" fmla="*/ 6013194 w 6013194"/>
              <a:gd name="connsiteY1" fmla="*/ 0 h 1511304"/>
              <a:gd name="connsiteX2" fmla="*/ 6013194 w 6013194"/>
              <a:gd name="connsiteY2" fmla="*/ 1508760 h 1511304"/>
              <a:gd name="connsiteX3" fmla="*/ 4545474 w 6013194"/>
              <a:gd name="connsiteY3" fmla="*/ 1508760 h 1511304"/>
              <a:gd name="connsiteX4" fmla="*/ 4545474 w 6013194"/>
              <a:gd name="connsiteY4" fmla="*/ 1511304 h 1511304"/>
              <a:gd name="connsiteX5" fmla="*/ 0 w 6013194"/>
              <a:gd name="connsiteY5" fmla="*/ 1511304 h 1511304"/>
              <a:gd name="connsiteX6" fmla="*/ 697617 w 6013194"/>
              <a:gd name="connsiteY6" fmla="*/ 3 h 1511304"/>
              <a:gd name="connsiteX7" fmla="*/ 4545473 w 6013194"/>
              <a:gd name="connsiteY7"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3194" h="1511304">
                <a:moveTo>
                  <a:pt x="4545473" y="0"/>
                </a:moveTo>
                <a:lnTo>
                  <a:pt x="6013194" y="0"/>
                </a:lnTo>
                <a:lnTo>
                  <a:pt x="6013194" y="1508760"/>
                </a:lnTo>
                <a:lnTo>
                  <a:pt x="4545474" y="1508760"/>
                </a:lnTo>
                <a:lnTo>
                  <a:pt x="4545474" y="1511304"/>
                </a:lnTo>
                <a:lnTo>
                  <a:pt x="0" y="1511304"/>
                </a:lnTo>
                <a:lnTo>
                  <a:pt x="697617" y="3"/>
                </a:lnTo>
                <a:lnTo>
                  <a:pt x="4545473" y="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81C898-AB03-4FBA-A039-EB43C08F65C6}"/>
              </a:ext>
            </a:extLst>
          </p:cNvPr>
          <p:cNvSpPr>
            <a:spLocks noGrp="1"/>
          </p:cNvSpPr>
          <p:nvPr>
            <p:ph type="title"/>
          </p:nvPr>
        </p:nvSpPr>
        <p:spPr>
          <a:xfrm>
            <a:off x="838200" y="365126"/>
            <a:ext cx="5340605" cy="1146176"/>
          </a:xfrm>
        </p:spPr>
        <p:txBody>
          <a:bodyPr>
            <a:normAutofit/>
          </a:bodyPr>
          <a:lstStyle/>
          <a:p>
            <a:r>
              <a:rPr lang="en-US" b="1">
                <a:latin typeface="Century Gothic" panose="020B0502020202020204" pitchFamily="34" charset="0"/>
              </a:rPr>
              <a:t>The Truth</a:t>
            </a:r>
            <a:endParaRPr lang="en-US" dirty="0"/>
          </a:p>
        </p:txBody>
      </p:sp>
      <p:sp>
        <p:nvSpPr>
          <p:cNvPr id="3" name="Content Placeholder 2">
            <a:extLst>
              <a:ext uri="{FF2B5EF4-FFF2-40B4-BE49-F238E27FC236}">
                <a16:creationId xmlns:a16="http://schemas.microsoft.com/office/drawing/2014/main" id="{6B8A1779-9D21-45BC-A9E3-08B6F00098A2}"/>
              </a:ext>
            </a:extLst>
          </p:cNvPr>
          <p:cNvSpPr>
            <a:spLocks noGrp="1"/>
          </p:cNvSpPr>
          <p:nvPr>
            <p:ph idx="1"/>
          </p:nvPr>
        </p:nvSpPr>
        <p:spPr>
          <a:xfrm>
            <a:off x="288235" y="1876431"/>
            <a:ext cx="5128591" cy="4782786"/>
          </a:xfrm>
        </p:spPr>
        <p:txBody>
          <a:bodyPr anchor="ctr">
            <a:normAutofit/>
          </a:bodyPr>
          <a:lstStyle/>
          <a:p>
            <a:r>
              <a:rPr lang="en-US" sz="3200" dirty="0">
                <a:solidFill>
                  <a:schemeClr val="bg1"/>
                </a:solidFill>
              </a:rPr>
              <a:t>In getting Saul, Israel </a:t>
            </a:r>
            <a:r>
              <a:rPr lang="en-US" sz="3200" u="sng" dirty="0">
                <a:solidFill>
                  <a:schemeClr val="bg1"/>
                </a:solidFill>
              </a:rPr>
              <a:t>rejected</a:t>
            </a:r>
            <a:r>
              <a:rPr lang="en-US" sz="3200" dirty="0">
                <a:solidFill>
                  <a:schemeClr val="bg1"/>
                </a:solidFill>
              </a:rPr>
              <a:t> God. Vs 7 (Luke 19:11-14)</a:t>
            </a:r>
          </a:p>
          <a:p>
            <a:r>
              <a:rPr lang="en-US" sz="3200" dirty="0">
                <a:solidFill>
                  <a:schemeClr val="bg1"/>
                </a:solidFill>
              </a:rPr>
              <a:t>Instead of </a:t>
            </a:r>
            <a:r>
              <a:rPr lang="en-US" sz="3200" u="sng" dirty="0">
                <a:solidFill>
                  <a:schemeClr val="bg1"/>
                </a:solidFill>
              </a:rPr>
              <a:t>reacting</a:t>
            </a:r>
            <a:r>
              <a:rPr lang="en-US" sz="3200" dirty="0">
                <a:solidFill>
                  <a:schemeClr val="bg1"/>
                </a:solidFill>
              </a:rPr>
              <a:t> in </a:t>
            </a:r>
            <a:br>
              <a:rPr lang="en-US" sz="3200" dirty="0">
                <a:solidFill>
                  <a:schemeClr val="bg1"/>
                </a:solidFill>
              </a:rPr>
            </a:br>
            <a:r>
              <a:rPr lang="en-US" sz="3200" dirty="0">
                <a:solidFill>
                  <a:schemeClr val="bg1"/>
                </a:solidFill>
              </a:rPr>
              <a:t>the flesh, Samuel took </a:t>
            </a:r>
            <a:br>
              <a:rPr lang="en-US" sz="3200" dirty="0">
                <a:solidFill>
                  <a:schemeClr val="bg1"/>
                </a:solidFill>
              </a:rPr>
            </a:br>
            <a:r>
              <a:rPr lang="en-US" sz="3200" dirty="0">
                <a:solidFill>
                  <a:schemeClr val="bg1"/>
                </a:solidFill>
              </a:rPr>
              <a:t>his </a:t>
            </a:r>
            <a:r>
              <a:rPr lang="en-US" sz="3200" u="sng" dirty="0">
                <a:solidFill>
                  <a:schemeClr val="bg1"/>
                </a:solidFill>
              </a:rPr>
              <a:t>complaint</a:t>
            </a:r>
            <a:r>
              <a:rPr lang="en-US" sz="3200" dirty="0">
                <a:solidFill>
                  <a:schemeClr val="bg1"/>
                </a:solidFill>
              </a:rPr>
              <a:t> to the</a:t>
            </a:r>
            <a:br>
              <a:rPr lang="en-US" sz="3200" dirty="0">
                <a:solidFill>
                  <a:schemeClr val="bg1"/>
                </a:solidFill>
              </a:rPr>
            </a:br>
            <a:r>
              <a:rPr lang="en-US" sz="3200" dirty="0">
                <a:solidFill>
                  <a:schemeClr val="bg1"/>
                </a:solidFill>
              </a:rPr>
              <a:t>Lord in </a:t>
            </a:r>
            <a:r>
              <a:rPr lang="en-US" sz="3200" u="sng" dirty="0">
                <a:solidFill>
                  <a:schemeClr val="bg1"/>
                </a:solidFill>
              </a:rPr>
              <a:t>prayer</a:t>
            </a:r>
            <a:r>
              <a:rPr lang="en-US" sz="3200" dirty="0">
                <a:solidFill>
                  <a:schemeClr val="bg1"/>
                </a:solidFill>
              </a:rPr>
              <a:t>!</a:t>
            </a:r>
          </a:p>
        </p:txBody>
      </p:sp>
    </p:spTree>
    <p:extLst>
      <p:ext uri="{BB962C8B-B14F-4D97-AF65-F5344CB8AC3E}">
        <p14:creationId xmlns:p14="http://schemas.microsoft.com/office/powerpoint/2010/main" val="113730596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4DD05-63C8-402F-AF9D-2B848151A735}"/>
              </a:ext>
            </a:extLst>
          </p:cNvPr>
          <p:cNvSpPr>
            <a:spLocks noGrp="1"/>
          </p:cNvSpPr>
          <p:nvPr>
            <p:ph type="title"/>
          </p:nvPr>
        </p:nvSpPr>
        <p:spPr>
          <a:xfrm>
            <a:off x="4965431" y="-7923"/>
            <a:ext cx="6586491" cy="2133115"/>
          </a:xfrm>
        </p:spPr>
        <p:txBody>
          <a:bodyPr>
            <a:normAutofit/>
          </a:bodyPr>
          <a:lstStyle/>
          <a:p>
            <a:r>
              <a:rPr lang="en-US" sz="3400" b="1" dirty="0">
                <a:latin typeface="Century Gothic" panose="020B0502020202020204" pitchFamily="34" charset="0"/>
              </a:rPr>
              <a:t>The Timeline</a:t>
            </a:r>
            <a:endParaRPr lang="en-US" sz="3400" dirty="0"/>
          </a:p>
        </p:txBody>
      </p:sp>
      <p:sp>
        <p:nvSpPr>
          <p:cNvPr id="3" name="Content Placeholder 2">
            <a:extLst>
              <a:ext uri="{FF2B5EF4-FFF2-40B4-BE49-F238E27FC236}">
                <a16:creationId xmlns:a16="http://schemas.microsoft.com/office/drawing/2014/main" id="{8F3DF726-A8B5-4BFC-91F8-46A9FAFB75F3}"/>
              </a:ext>
            </a:extLst>
          </p:cNvPr>
          <p:cNvSpPr>
            <a:spLocks noGrp="1"/>
          </p:cNvSpPr>
          <p:nvPr>
            <p:ph idx="1"/>
          </p:nvPr>
        </p:nvSpPr>
        <p:spPr>
          <a:xfrm>
            <a:off x="4965431" y="1668680"/>
            <a:ext cx="6929389" cy="5189320"/>
          </a:xfrm>
        </p:spPr>
        <p:txBody>
          <a:bodyPr>
            <a:normAutofit/>
          </a:bodyPr>
          <a:lstStyle/>
          <a:p>
            <a:r>
              <a:rPr lang="en-US" sz="3200" dirty="0"/>
              <a:t>A great deal of time has passed.</a:t>
            </a:r>
          </a:p>
          <a:p>
            <a:r>
              <a:rPr lang="en-US" sz="3200" dirty="0"/>
              <a:t>Joel, the firstborn was also called </a:t>
            </a:r>
            <a:r>
              <a:rPr lang="en-US" sz="3200" u="sng" dirty="0" err="1"/>
              <a:t>Vashni</a:t>
            </a:r>
            <a:r>
              <a:rPr lang="en-US" sz="3200" dirty="0"/>
              <a:t> in 1 Chron 6:28.</a:t>
            </a:r>
          </a:p>
          <a:p>
            <a:r>
              <a:rPr lang="en-US" sz="3200" dirty="0"/>
              <a:t>Notice that Sam’s son’s names reflect his faith in God.</a:t>
            </a:r>
          </a:p>
          <a:p>
            <a:r>
              <a:rPr lang="en-US" sz="3200" dirty="0"/>
              <a:t>Joel = “Jehovah is God”</a:t>
            </a:r>
          </a:p>
          <a:p>
            <a:r>
              <a:rPr lang="en-US" sz="3200" dirty="0"/>
              <a:t>Abiah = “God is father”</a:t>
            </a:r>
          </a:p>
          <a:p>
            <a:endParaRPr lang="en-US" sz="3200" dirty="0"/>
          </a:p>
          <a:p>
            <a:endParaRPr lang="en-US" sz="3200" dirty="0"/>
          </a:p>
        </p:txBody>
      </p:sp>
      <p:pic>
        <p:nvPicPr>
          <p:cNvPr id="6" name="Picture 5">
            <a:extLst>
              <a:ext uri="{FF2B5EF4-FFF2-40B4-BE49-F238E27FC236}">
                <a16:creationId xmlns:a16="http://schemas.microsoft.com/office/drawing/2014/main" id="{9605CE7E-2A8A-4B23-BE64-61DEF885C217}"/>
              </a:ext>
            </a:extLst>
          </p:cNvPr>
          <p:cNvPicPr>
            <a:picLocks noChangeAspect="1"/>
          </p:cNvPicPr>
          <p:nvPr/>
        </p:nvPicPr>
        <p:blipFill rotWithShape="1">
          <a:blip r:embed="rId2"/>
          <a:srcRect l="12857" r="58782"/>
          <a:stretch/>
        </p:blipFill>
        <p:spPr>
          <a:xfrm>
            <a:off x="0" y="-7923"/>
            <a:ext cx="4702629" cy="8298852"/>
          </a:xfrm>
          <a:prstGeom prst="rect">
            <a:avLst/>
          </a:prstGeom>
        </p:spPr>
      </p:pic>
    </p:spTree>
    <p:extLst>
      <p:ext uri="{BB962C8B-B14F-4D97-AF65-F5344CB8AC3E}">
        <p14:creationId xmlns:p14="http://schemas.microsoft.com/office/powerpoint/2010/main" val="110799952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hand holding a book&#10;&#10;Description generated with high confidence">
            <a:extLst>
              <a:ext uri="{FF2B5EF4-FFF2-40B4-BE49-F238E27FC236}">
                <a16:creationId xmlns:a16="http://schemas.microsoft.com/office/drawing/2014/main" id="{7E73C0D0-96B2-4297-9C3E-DFFBC6943816}"/>
              </a:ext>
            </a:extLst>
          </p:cNvPr>
          <p:cNvPicPr>
            <a:picLocks noChangeAspect="1"/>
          </p:cNvPicPr>
          <p:nvPr/>
        </p:nvPicPr>
        <p:blipFill rotWithShape="1">
          <a:blip r:embed="rId2"/>
          <a:srcRect l="12689" r="24065"/>
          <a:stretch/>
        </p:blipFill>
        <p:spPr>
          <a:xfrm>
            <a:off x="6313714" y="-58047"/>
            <a:ext cx="5878286" cy="6857990"/>
          </a:xfrm>
          <a:prstGeom prst="rect">
            <a:avLst/>
          </a:prstGeom>
          <a:effectLst/>
        </p:spPr>
      </p:pic>
      <p:sp>
        <p:nvSpPr>
          <p:cNvPr id="2" name="Title 1">
            <a:extLst>
              <a:ext uri="{FF2B5EF4-FFF2-40B4-BE49-F238E27FC236}">
                <a16:creationId xmlns:a16="http://schemas.microsoft.com/office/drawing/2014/main" id="{B19D998C-13DB-461F-B007-F6708F30EB48}"/>
              </a:ext>
            </a:extLst>
          </p:cNvPr>
          <p:cNvSpPr>
            <a:spLocks noGrp="1"/>
          </p:cNvSpPr>
          <p:nvPr>
            <p:ph type="title"/>
          </p:nvPr>
        </p:nvSpPr>
        <p:spPr>
          <a:xfrm>
            <a:off x="431215" y="183185"/>
            <a:ext cx="3651467" cy="901991"/>
          </a:xfrm>
        </p:spPr>
        <p:txBody>
          <a:bodyPr>
            <a:normAutofit/>
          </a:bodyPr>
          <a:lstStyle/>
          <a:p>
            <a:r>
              <a:rPr lang="en-US" sz="3400" b="1" dirty="0">
                <a:solidFill>
                  <a:prstClr val="black"/>
                </a:solidFill>
                <a:latin typeface="Century Gothic" panose="020B0502020202020204" pitchFamily="34" charset="0"/>
              </a:rPr>
              <a:t>The Trouble</a:t>
            </a:r>
            <a:endParaRPr lang="en-US" dirty="0"/>
          </a:p>
        </p:txBody>
      </p:sp>
      <p:sp>
        <p:nvSpPr>
          <p:cNvPr id="3" name="Content Placeholder 2">
            <a:extLst>
              <a:ext uri="{FF2B5EF4-FFF2-40B4-BE49-F238E27FC236}">
                <a16:creationId xmlns:a16="http://schemas.microsoft.com/office/drawing/2014/main" id="{B702A985-D62D-4C44-947E-0ACFD0090C10}"/>
              </a:ext>
            </a:extLst>
          </p:cNvPr>
          <p:cNvSpPr>
            <a:spLocks noGrp="1"/>
          </p:cNvSpPr>
          <p:nvPr>
            <p:ph idx="1"/>
          </p:nvPr>
        </p:nvSpPr>
        <p:spPr>
          <a:xfrm>
            <a:off x="319314" y="1085176"/>
            <a:ext cx="5776685" cy="5138643"/>
          </a:xfrm>
        </p:spPr>
        <p:txBody>
          <a:bodyPr>
            <a:normAutofit/>
          </a:bodyPr>
          <a:lstStyle/>
          <a:p>
            <a:r>
              <a:rPr lang="en-US" sz="3200" dirty="0"/>
              <a:t>Samuel walked </a:t>
            </a:r>
            <a:r>
              <a:rPr lang="en-US" sz="3200" u="sng" dirty="0"/>
              <a:t>right</a:t>
            </a:r>
            <a:r>
              <a:rPr lang="en-US" sz="3200" dirty="0"/>
              <a:t> – his sons walked </a:t>
            </a:r>
            <a:r>
              <a:rPr lang="en-US" sz="3200" u="sng" dirty="0"/>
              <a:t>not</a:t>
            </a:r>
            <a:r>
              <a:rPr lang="en-US" sz="3200" dirty="0"/>
              <a:t> in his ways.</a:t>
            </a:r>
          </a:p>
          <a:p>
            <a:r>
              <a:rPr lang="en-US" sz="3200" dirty="0"/>
              <a:t>Satan is always at work to </a:t>
            </a:r>
            <a:r>
              <a:rPr lang="en-US" sz="3200" u="sng" dirty="0"/>
              <a:t>corrupt</a:t>
            </a:r>
            <a:r>
              <a:rPr lang="en-US" sz="3200" dirty="0"/>
              <a:t> you and pull you </a:t>
            </a:r>
            <a:r>
              <a:rPr lang="en-US" sz="3200" u="sng" dirty="0"/>
              <a:t>away</a:t>
            </a:r>
            <a:r>
              <a:rPr lang="en-US" sz="3200" dirty="0"/>
              <a:t> from God’s Word and ways.</a:t>
            </a:r>
          </a:p>
          <a:p>
            <a:r>
              <a:rPr lang="en-US" sz="3200" dirty="0"/>
              <a:t>Parents: believe God’s promises.</a:t>
            </a:r>
          </a:p>
        </p:txBody>
      </p:sp>
    </p:spTree>
    <p:extLst>
      <p:ext uri="{BB962C8B-B14F-4D97-AF65-F5344CB8AC3E}">
        <p14:creationId xmlns:p14="http://schemas.microsoft.com/office/powerpoint/2010/main" val="25670342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899931-B952-4700-AF05-11EC52489ACE}"/>
              </a:ext>
            </a:extLst>
          </p:cNvPr>
          <p:cNvSpPr>
            <a:spLocks noGrp="1"/>
          </p:cNvSpPr>
          <p:nvPr>
            <p:ph idx="1"/>
          </p:nvPr>
        </p:nvSpPr>
        <p:spPr>
          <a:xfrm>
            <a:off x="838200" y="288472"/>
            <a:ext cx="10515600" cy="6460672"/>
          </a:xfrm>
        </p:spPr>
        <p:txBody>
          <a:bodyPr anchor="ctr">
            <a:normAutofit/>
          </a:bodyPr>
          <a:lstStyle/>
          <a:p>
            <a:r>
              <a:rPr lang="en-US" sz="3600" dirty="0"/>
              <a:t>Proverbs 22:6 Train up a child in the way he should go: and when he is old, he will not depart from it. </a:t>
            </a:r>
          </a:p>
        </p:txBody>
      </p:sp>
    </p:spTree>
    <p:extLst>
      <p:ext uri="{BB962C8B-B14F-4D97-AF65-F5344CB8AC3E}">
        <p14:creationId xmlns:p14="http://schemas.microsoft.com/office/powerpoint/2010/main" val="298144946"/>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hand holding a book&#10;&#10;Description generated with high confidence">
            <a:extLst>
              <a:ext uri="{FF2B5EF4-FFF2-40B4-BE49-F238E27FC236}">
                <a16:creationId xmlns:a16="http://schemas.microsoft.com/office/drawing/2014/main" id="{7E73C0D0-96B2-4297-9C3E-DFFBC6943816}"/>
              </a:ext>
            </a:extLst>
          </p:cNvPr>
          <p:cNvPicPr>
            <a:picLocks noChangeAspect="1"/>
          </p:cNvPicPr>
          <p:nvPr/>
        </p:nvPicPr>
        <p:blipFill rotWithShape="1">
          <a:blip r:embed="rId2"/>
          <a:srcRect l="12689" r="24065"/>
          <a:stretch/>
        </p:blipFill>
        <p:spPr>
          <a:xfrm>
            <a:off x="6313714" y="-58047"/>
            <a:ext cx="5878286" cy="6857990"/>
          </a:xfrm>
          <a:prstGeom prst="rect">
            <a:avLst/>
          </a:prstGeom>
          <a:effectLst/>
        </p:spPr>
      </p:pic>
      <p:sp>
        <p:nvSpPr>
          <p:cNvPr id="2" name="Title 1">
            <a:extLst>
              <a:ext uri="{FF2B5EF4-FFF2-40B4-BE49-F238E27FC236}">
                <a16:creationId xmlns:a16="http://schemas.microsoft.com/office/drawing/2014/main" id="{B19D998C-13DB-461F-B007-F6708F30EB48}"/>
              </a:ext>
            </a:extLst>
          </p:cNvPr>
          <p:cNvSpPr>
            <a:spLocks noGrp="1"/>
          </p:cNvSpPr>
          <p:nvPr>
            <p:ph type="title"/>
          </p:nvPr>
        </p:nvSpPr>
        <p:spPr>
          <a:xfrm>
            <a:off x="431215" y="183185"/>
            <a:ext cx="3651467" cy="901991"/>
          </a:xfrm>
        </p:spPr>
        <p:txBody>
          <a:bodyPr>
            <a:normAutofit/>
          </a:bodyPr>
          <a:lstStyle/>
          <a:p>
            <a:r>
              <a:rPr lang="en-US" sz="3400" b="1" dirty="0">
                <a:solidFill>
                  <a:prstClr val="black"/>
                </a:solidFill>
                <a:latin typeface="Century Gothic" panose="020B0502020202020204" pitchFamily="34" charset="0"/>
              </a:rPr>
              <a:t>The Trouble</a:t>
            </a:r>
            <a:endParaRPr lang="en-US" dirty="0"/>
          </a:p>
        </p:txBody>
      </p:sp>
      <p:sp>
        <p:nvSpPr>
          <p:cNvPr id="3" name="Content Placeholder 2">
            <a:extLst>
              <a:ext uri="{FF2B5EF4-FFF2-40B4-BE49-F238E27FC236}">
                <a16:creationId xmlns:a16="http://schemas.microsoft.com/office/drawing/2014/main" id="{B702A985-D62D-4C44-947E-0ACFD0090C10}"/>
              </a:ext>
            </a:extLst>
          </p:cNvPr>
          <p:cNvSpPr>
            <a:spLocks noGrp="1"/>
          </p:cNvSpPr>
          <p:nvPr>
            <p:ph idx="1"/>
          </p:nvPr>
        </p:nvSpPr>
        <p:spPr>
          <a:xfrm>
            <a:off x="319314" y="1085176"/>
            <a:ext cx="5776685" cy="5138643"/>
          </a:xfrm>
        </p:spPr>
        <p:txBody>
          <a:bodyPr>
            <a:normAutofit/>
          </a:bodyPr>
          <a:lstStyle/>
          <a:p>
            <a:r>
              <a:rPr lang="en-US" sz="3200" dirty="0"/>
              <a:t>Samuel walked </a:t>
            </a:r>
            <a:r>
              <a:rPr lang="en-US" sz="3200" u="sng" dirty="0"/>
              <a:t>right</a:t>
            </a:r>
            <a:r>
              <a:rPr lang="en-US" sz="3200" dirty="0"/>
              <a:t> – his sons walked </a:t>
            </a:r>
            <a:r>
              <a:rPr lang="en-US" sz="3200" u="sng" dirty="0"/>
              <a:t>not</a:t>
            </a:r>
            <a:r>
              <a:rPr lang="en-US" sz="3200" dirty="0"/>
              <a:t> in his ways.</a:t>
            </a:r>
          </a:p>
          <a:p>
            <a:r>
              <a:rPr lang="en-US" sz="3200" dirty="0"/>
              <a:t>Satan is always at work to </a:t>
            </a:r>
            <a:r>
              <a:rPr lang="en-US" sz="3200" u="sng" dirty="0"/>
              <a:t>corrupt</a:t>
            </a:r>
            <a:r>
              <a:rPr lang="en-US" sz="3200" dirty="0"/>
              <a:t> you and pull you </a:t>
            </a:r>
            <a:r>
              <a:rPr lang="en-US" sz="3200" u="sng" dirty="0"/>
              <a:t>away</a:t>
            </a:r>
            <a:r>
              <a:rPr lang="en-US" sz="3200" dirty="0"/>
              <a:t> from God’s Word and ways.</a:t>
            </a:r>
          </a:p>
          <a:p>
            <a:r>
              <a:rPr lang="en-US" sz="3200" dirty="0"/>
              <a:t>Parents: believe God’s promises.</a:t>
            </a:r>
          </a:p>
          <a:p>
            <a:r>
              <a:rPr lang="en-US" sz="3200" b="1" dirty="0"/>
              <a:t>In rebelling against their father’s ways, Samuel’s sons </a:t>
            </a:r>
            <a:r>
              <a:rPr lang="en-US" sz="3200" b="1" u="sng" dirty="0"/>
              <a:t>disqualified</a:t>
            </a:r>
            <a:r>
              <a:rPr lang="en-US" sz="3200" b="1" dirty="0"/>
              <a:t> themselves!</a:t>
            </a:r>
          </a:p>
        </p:txBody>
      </p:sp>
    </p:spTree>
    <p:extLst>
      <p:ext uri="{BB962C8B-B14F-4D97-AF65-F5344CB8AC3E}">
        <p14:creationId xmlns:p14="http://schemas.microsoft.com/office/powerpoint/2010/main" val="211106125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899931-B952-4700-AF05-11EC52489ACE}"/>
              </a:ext>
            </a:extLst>
          </p:cNvPr>
          <p:cNvSpPr>
            <a:spLocks noGrp="1"/>
          </p:cNvSpPr>
          <p:nvPr>
            <p:ph idx="1"/>
          </p:nvPr>
        </p:nvSpPr>
        <p:spPr>
          <a:xfrm>
            <a:off x="838200" y="288472"/>
            <a:ext cx="10515600" cy="6460672"/>
          </a:xfrm>
        </p:spPr>
        <p:txBody>
          <a:bodyPr anchor="ctr">
            <a:normAutofit/>
          </a:bodyPr>
          <a:lstStyle/>
          <a:p>
            <a:r>
              <a:rPr lang="en-US" sz="3600" dirty="0"/>
              <a:t>Deuteronomy 16:18-20 Judges and officers shalt thou make thee in all thy gates, which the LORD thy God giveth thee, throughout thy tribes: and they shall judge the people with just judgment. 19  Thou shalt not wrest judgment; thou shalt not respect persons, neither take a gift: for a gift doth blind the eyes of the wise, and pervert the words of the righteous. 20  That which is altogether just shalt thou follow, that thou mayest live, and inherit the land which the LORD thy God giveth thee. </a:t>
            </a:r>
          </a:p>
        </p:txBody>
      </p:sp>
    </p:spTree>
    <p:extLst>
      <p:ext uri="{BB962C8B-B14F-4D97-AF65-F5344CB8AC3E}">
        <p14:creationId xmlns:p14="http://schemas.microsoft.com/office/powerpoint/2010/main" val="3172804275"/>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hand holding a book&#10;&#10;Description generated with high confidence">
            <a:extLst>
              <a:ext uri="{FF2B5EF4-FFF2-40B4-BE49-F238E27FC236}">
                <a16:creationId xmlns:a16="http://schemas.microsoft.com/office/drawing/2014/main" id="{7E73C0D0-96B2-4297-9C3E-DFFBC6943816}"/>
              </a:ext>
            </a:extLst>
          </p:cNvPr>
          <p:cNvPicPr>
            <a:picLocks noChangeAspect="1"/>
          </p:cNvPicPr>
          <p:nvPr/>
        </p:nvPicPr>
        <p:blipFill rotWithShape="1">
          <a:blip r:embed="rId2"/>
          <a:srcRect l="12689" r="24065"/>
          <a:stretch/>
        </p:blipFill>
        <p:spPr>
          <a:xfrm>
            <a:off x="6313714" y="-58047"/>
            <a:ext cx="5878286" cy="6857990"/>
          </a:xfrm>
          <a:prstGeom prst="rect">
            <a:avLst/>
          </a:prstGeom>
          <a:effectLst/>
        </p:spPr>
      </p:pic>
      <p:sp>
        <p:nvSpPr>
          <p:cNvPr id="2" name="Title 1">
            <a:extLst>
              <a:ext uri="{FF2B5EF4-FFF2-40B4-BE49-F238E27FC236}">
                <a16:creationId xmlns:a16="http://schemas.microsoft.com/office/drawing/2014/main" id="{B19D998C-13DB-461F-B007-F6708F30EB48}"/>
              </a:ext>
            </a:extLst>
          </p:cNvPr>
          <p:cNvSpPr>
            <a:spLocks noGrp="1"/>
          </p:cNvSpPr>
          <p:nvPr>
            <p:ph type="title"/>
          </p:nvPr>
        </p:nvSpPr>
        <p:spPr>
          <a:xfrm>
            <a:off x="431215" y="183185"/>
            <a:ext cx="3651467" cy="901991"/>
          </a:xfrm>
        </p:spPr>
        <p:txBody>
          <a:bodyPr>
            <a:normAutofit/>
          </a:bodyPr>
          <a:lstStyle/>
          <a:p>
            <a:r>
              <a:rPr lang="en-US" sz="3400" b="1" dirty="0">
                <a:solidFill>
                  <a:prstClr val="black"/>
                </a:solidFill>
                <a:latin typeface="Century Gothic" panose="020B0502020202020204" pitchFamily="34" charset="0"/>
              </a:rPr>
              <a:t>The Trouble</a:t>
            </a:r>
            <a:endParaRPr lang="en-US" dirty="0"/>
          </a:p>
        </p:txBody>
      </p:sp>
      <p:sp>
        <p:nvSpPr>
          <p:cNvPr id="3" name="Content Placeholder 2">
            <a:extLst>
              <a:ext uri="{FF2B5EF4-FFF2-40B4-BE49-F238E27FC236}">
                <a16:creationId xmlns:a16="http://schemas.microsoft.com/office/drawing/2014/main" id="{B702A985-D62D-4C44-947E-0ACFD0090C10}"/>
              </a:ext>
            </a:extLst>
          </p:cNvPr>
          <p:cNvSpPr>
            <a:spLocks noGrp="1"/>
          </p:cNvSpPr>
          <p:nvPr>
            <p:ph idx="1"/>
          </p:nvPr>
        </p:nvSpPr>
        <p:spPr>
          <a:xfrm>
            <a:off x="319314" y="1168400"/>
            <a:ext cx="5776685" cy="5631544"/>
          </a:xfrm>
        </p:spPr>
        <p:txBody>
          <a:bodyPr>
            <a:normAutofit/>
          </a:bodyPr>
          <a:lstStyle/>
          <a:p>
            <a:r>
              <a:rPr lang="en-US" sz="3200" dirty="0"/>
              <a:t>Samuel walked </a:t>
            </a:r>
            <a:r>
              <a:rPr lang="en-US" sz="3200" u="sng" dirty="0"/>
              <a:t>right</a:t>
            </a:r>
            <a:r>
              <a:rPr lang="en-US" sz="3200" dirty="0"/>
              <a:t> – his sons walked </a:t>
            </a:r>
            <a:r>
              <a:rPr lang="en-US" sz="3200" u="sng" dirty="0"/>
              <a:t>not</a:t>
            </a:r>
            <a:r>
              <a:rPr lang="en-US" sz="3200" dirty="0"/>
              <a:t> in his ways.</a:t>
            </a:r>
          </a:p>
          <a:p>
            <a:r>
              <a:rPr lang="en-US" sz="3200" dirty="0"/>
              <a:t>Satan is always at work to </a:t>
            </a:r>
            <a:r>
              <a:rPr lang="en-US" sz="3200" u="sng" dirty="0"/>
              <a:t>corrupt</a:t>
            </a:r>
            <a:r>
              <a:rPr lang="en-US" sz="3200" dirty="0"/>
              <a:t> you and pull you </a:t>
            </a:r>
            <a:r>
              <a:rPr lang="en-US" sz="3200" u="sng" dirty="0"/>
              <a:t>away</a:t>
            </a:r>
            <a:r>
              <a:rPr lang="en-US" sz="3200" dirty="0"/>
              <a:t> from God’s Word and ways.</a:t>
            </a:r>
          </a:p>
          <a:p>
            <a:r>
              <a:rPr lang="en-US" sz="3200" dirty="0"/>
              <a:t>Parents: believe God’s promises.</a:t>
            </a:r>
          </a:p>
          <a:p>
            <a:r>
              <a:rPr lang="en-US" sz="3200" dirty="0"/>
              <a:t>In rebelling against their father’s ways, Samuel’s sons </a:t>
            </a:r>
            <a:r>
              <a:rPr lang="en-US" sz="3200" u="sng" dirty="0"/>
              <a:t>disqualified</a:t>
            </a:r>
            <a:r>
              <a:rPr lang="en-US" sz="3200" dirty="0"/>
              <a:t> themselves!</a:t>
            </a:r>
          </a:p>
          <a:p>
            <a:r>
              <a:rPr lang="en-US" sz="3200" b="1" dirty="0"/>
              <a:t>Samuel’s sons were </a:t>
            </a:r>
            <a:r>
              <a:rPr lang="en-US" sz="3200" b="1" u="sng" dirty="0"/>
              <a:t>greedy</a:t>
            </a:r>
            <a:r>
              <a:rPr lang="en-US" sz="3200" b="1" dirty="0"/>
              <a:t> for money.</a:t>
            </a:r>
          </a:p>
        </p:txBody>
      </p:sp>
    </p:spTree>
    <p:extLst>
      <p:ext uri="{BB962C8B-B14F-4D97-AF65-F5344CB8AC3E}">
        <p14:creationId xmlns:p14="http://schemas.microsoft.com/office/powerpoint/2010/main" val="399027393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899931-B952-4700-AF05-11EC52489ACE}"/>
              </a:ext>
            </a:extLst>
          </p:cNvPr>
          <p:cNvSpPr>
            <a:spLocks noGrp="1"/>
          </p:cNvSpPr>
          <p:nvPr>
            <p:ph idx="1"/>
          </p:nvPr>
        </p:nvSpPr>
        <p:spPr>
          <a:xfrm>
            <a:off x="838200" y="288472"/>
            <a:ext cx="10515600" cy="6460672"/>
          </a:xfrm>
        </p:spPr>
        <p:txBody>
          <a:bodyPr anchor="ctr">
            <a:normAutofit/>
          </a:bodyPr>
          <a:lstStyle/>
          <a:p>
            <a:r>
              <a:rPr lang="en-US" sz="3600" dirty="0"/>
              <a:t>1 Timothy 6:10 For the love of money is the root of all evil: which while some coveted after, they have erred from the faith, and pierced themselves through with many sorrows. </a:t>
            </a:r>
          </a:p>
        </p:txBody>
      </p:sp>
    </p:spTree>
    <p:extLst>
      <p:ext uri="{BB962C8B-B14F-4D97-AF65-F5344CB8AC3E}">
        <p14:creationId xmlns:p14="http://schemas.microsoft.com/office/powerpoint/2010/main" val="1168302638"/>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945</TotalTime>
  <Words>1143</Words>
  <Application>Microsoft Office PowerPoint</Application>
  <PresentationFormat>Widescreen</PresentationFormat>
  <Paragraphs>53</Paragraphs>
  <Slides>20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Century Gothic</vt:lpstr>
      <vt:lpstr>Office Theme</vt:lpstr>
      <vt:lpstr>PowerPoint Presentation</vt:lpstr>
      <vt:lpstr>PowerPoint Presentation</vt:lpstr>
      <vt:lpstr>The Timeline</vt:lpstr>
      <vt:lpstr>The Trouble</vt:lpstr>
      <vt:lpstr>PowerPoint Presentation</vt:lpstr>
      <vt:lpstr>The Trouble</vt:lpstr>
      <vt:lpstr>PowerPoint Presentation</vt:lpstr>
      <vt:lpstr>The Trouble</vt:lpstr>
      <vt:lpstr>PowerPoint Presentation</vt:lpstr>
      <vt:lpstr>The Trouble</vt:lpstr>
      <vt:lpstr>PowerPoint Presentation</vt:lpstr>
      <vt:lpstr>Two Key Points to Remember!</vt:lpstr>
      <vt:lpstr>The Trap</vt:lpstr>
      <vt:lpstr>PowerPoint Presentation</vt:lpstr>
      <vt:lpstr>PowerPoint Presentation</vt:lpstr>
      <vt:lpstr>Everywhere else in the ancient world, the king was a god. In Israel, God was king.</vt:lpstr>
      <vt:lpstr>PowerPoint Presentation</vt:lpstr>
      <vt:lpstr>PowerPoint Presentation</vt:lpstr>
      <vt:lpstr>PowerPoint Presentation</vt:lpstr>
      <vt:lpstr>The Truth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Miles</dc:creator>
  <cp:lastModifiedBy>Audio Visual</cp:lastModifiedBy>
  <cp:revision>2</cp:revision>
  <dcterms:created xsi:type="dcterms:W3CDTF">2017-11-30T23:19:44Z</dcterms:created>
  <dcterms:modified xsi:type="dcterms:W3CDTF">2017-12-03T18:16:53Z</dcterms:modified>
</cp:coreProperties>
</file>